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7" r:id="rId4"/>
    <p:sldId id="258" r:id="rId5"/>
    <p:sldId id="259" r:id="rId6"/>
    <p:sldId id="266" r:id="rId7"/>
    <p:sldId id="260" r:id="rId8"/>
    <p:sldId id="262" r:id="rId9"/>
    <p:sldId id="261" r:id="rId10"/>
    <p:sldId id="263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04B35A-6C96-432A-8BCE-DA86CCCDCCF1}" type="datetimeFigureOut">
              <a:rPr lang="ru-RU" smtClean="0"/>
              <a:t>30.01.2015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7B5FBA-2435-4ABE-B385-78754048E84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Профориентационная </a:t>
            </a:r>
            <a:r>
              <a:rPr lang="ru-RU" smtClean="0"/>
              <a:t>работа в школе </a:t>
            </a:r>
            <a:r>
              <a:rPr lang="ru-RU" dirty="0" smtClean="0"/>
              <a:t>для детей с ОВЗ по зрению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Яковлев М.Ю.</a:t>
            </a:r>
          </a:p>
          <a:p>
            <a:r>
              <a:rPr lang="ru-RU" dirty="0" smtClean="0"/>
              <a:t>2014/2015</a:t>
            </a:r>
          </a:p>
          <a:p>
            <a:r>
              <a:rPr lang="ru-RU" dirty="0" smtClean="0"/>
              <a:t>Санкт-Петербург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806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0453" y="2674938"/>
            <a:ext cx="5191031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78567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7" y="6517"/>
            <a:ext cx="5753100" cy="383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80928"/>
            <a:ext cx="5586529" cy="3832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4686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4286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4800" dirty="0" smtClean="0"/>
              <a:t>1. Мечты</a:t>
            </a:r>
          </a:p>
          <a:p>
            <a:pPr algn="ctr"/>
            <a:r>
              <a:rPr lang="ru-RU" sz="4800" dirty="0" smtClean="0"/>
              <a:t>2. Желания</a:t>
            </a:r>
          </a:p>
          <a:p>
            <a:pPr algn="ctr"/>
            <a:r>
              <a:rPr lang="ru-RU" sz="4800" dirty="0" smtClean="0"/>
              <a:t>3. Возможности</a:t>
            </a:r>
          </a:p>
          <a:p>
            <a:pPr algn="ctr"/>
            <a:r>
              <a:rPr lang="ru-RU" sz="4800" dirty="0" smtClean="0"/>
              <a:t>4. Потребности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Зачем необходима эта работа?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587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Сначала ты работаешь на зачетку, а потом нигде</a:t>
            </a:r>
            <a:r>
              <a:rPr lang="ru-RU" dirty="0" smtClean="0"/>
              <a:t>.</a:t>
            </a:r>
          </a:p>
          <a:p>
            <a:r>
              <a:rPr lang="ru-RU" dirty="0"/>
              <a:t>Удаленная работа - это не только приятно, но и круглосуточно</a:t>
            </a:r>
            <a:r>
              <a:rPr lang="ru-RU" dirty="0" smtClean="0"/>
              <a:t>.</a:t>
            </a:r>
          </a:p>
          <a:p>
            <a:r>
              <a:rPr lang="ru-RU" dirty="0"/>
              <a:t>Ходить на работу - к деньгам</a:t>
            </a:r>
            <a:r>
              <a:rPr lang="ru-RU" dirty="0" smtClean="0"/>
              <a:t>.</a:t>
            </a:r>
          </a:p>
          <a:p>
            <a:r>
              <a:rPr lang="ru-RU" dirty="0"/>
              <a:t>Чтоб не работать под другими, надо работать над собой</a:t>
            </a:r>
            <a:r>
              <a:rPr lang="ru-RU" dirty="0" smtClean="0"/>
              <a:t>.</a:t>
            </a:r>
          </a:p>
          <a:p>
            <a:r>
              <a:rPr lang="ru-RU" dirty="0"/>
              <a:t>«Всякий неработающий человек — негодяй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dirty="0"/>
              <a:t>«Работа избавляет нас от трех великих зол: скуки, порока, нужды»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РАБОТЕ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327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Начальная школа – знакомство с профессиями родителей</a:t>
            </a:r>
          </a:p>
          <a:p>
            <a:r>
              <a:rPr lang="ru-RU" dirty="0" smtClean="0"/>
              <a:t>Сотрудничество с ЦДЮТТ Кировского района </a:t>
            </a:r>
          </a:p>
          <a:p>
            <a:pPr marL="0" indent="0">
              <a:buNone/>
            </a:pPr>
            <a:r>
              <a:rPr lang="ru-RU" dirty="0" smtClean="0"/>
              <a:t>                   - игры для начальной школы «Тропинками будущих профессий»</a:t>
            </a:r>
          </a:p>
          <a:p>
            <a:pPr marL="0" indent="0">
              <a:buNone/>
            </a:pPr>
            <a:r>
              <a:rPr lang="ru-RU" dirty="0" smtClean="0"/>
              <a:t>«Конкурсы рисунков о профессиях родителей»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Структура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1635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Средняя и старшая школа</a:t>
            </a:r>
          </a:p>
          <a:p>
            <a:pPr>
              <a:buFontTx/>
              <a:buChar char="-"/>
            </a:pPr>
            <a:r>
              <a:rPr lang="ru-RU" dirty="0" smtClean="0"/>
              <a:t>Экскурсии на производство</a:t>
            </a:r>
          </a:p>
          <a:p>
            <a:pPr>
              <a:buFontTx/>
              <a:buChar char="-"/>
            </a:pPr>
            <a:r>
              <a:rPr lang="ru-RU" dirty="0" smtClean="0"/>
              <a:t>Экскурсии в музей истории профориентационной работы</a:t>
            </a:r>
          </a:p>
          <a:p>
            <a:pPr>
              <a:buFontTx/>
              <a:buChar char="-"/>
            </a:pPr>
            <a:r>
              <a:rPr lang="ru-RU" dirty="0" smtClean="0"/>
              <a:t>Встречи с людьми интересных профессий</a:t>
            </a:r>
          </a:p>
          <a:p>
            <a:pPr>
              <a:buFontTx/>
              <a:buChar char="-"/>
            </a:pPr>
            <a:r>
              <a:rPr lang="ru-RU" dirty="0" smtClean="0"/>
              <a:t>Знакомство с рынком профессий</a:t>
            </a:r>
          </a:p>
          <a:p>
            <a:pPr>
              <a:buFontTx/>
              <a:buChar char="-"/>
            </a:pPr>
            <a:r>
              <a:rPr lang="ru-RU" dirty="0" smtClean="0"/>
              <a:t>Посещение выставок, </a:t>
            </a:r>
            <a:r>
              <a:rPr lang="ru-RU" dirty="0" err="1" smtClean="0"/>
              <a:t>СУЗов</a:t>
            </a:r>
            <a:r>
              <a:rPr lang="ru-RU" dirty="0" smtClean="0"/>
              <a:t> и ВУЗов. </a:t>
            </a:r>
          </a:p>
          <a:p>
            <a:pPr>
              <a:buFontTx/>
              <a:buChar char="-"/>
            </a:pPr>
            <a:r>
              <a:rPr lang="ru-RU" dirty="0" smtClean="0"/>
              <a:t>Участие в конкурсах на базе «Петровский колледж», СУЗ «Водоканал – 89»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389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460968" cy="29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274638"/>
            <a:ext cx="5585048" cy="70609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Жизнь школы</a:t>
            </a:r>
            <a:endParaRPr lang="ru-RU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742" y="3356992"/>
            <a:ext cx="5839258" cy="3275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1767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909213" cy="294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Комбинат «ЗАРЯ»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573016"/>
            <a:ext cx="3866833" cy="2914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0381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600400" cy="240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Выставка в ЛЕНЭКСПО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35866"/>
            <a:ext cx="3254474" cy="2177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24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53380"/>
            <a:ext cx="5753100" cy="32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501008"/>
            <a:ext cx="5688632" cy="3199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66274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71</TotalTime>
  <Words>185</Words>
  <Application>Microsoft Office PowerPoint</Application>
  <PresentationFormat>Экран (4:3)</PresentationFormat>
  <Paragraphs>37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Волна</vt:lpstr>
      <vt:lpstr>Профориентационная работа в школе для детей с ОВЗ по зрению</vt:lpstr>
      <vt:lpstr>Зачем необходима эта работа?</vt:lpstr>
      <vt:lpstr>О РАБОТЕ</vt:lpstr>
      <vt:lpstr>Структура работы</vt:lpstr>
      <vt:lpstr>Презентация PowerPoint</vt:lpstr>
      <vt:lpstr>Жизнь школы</vt:lpstr>
      <vt:lpstr>Комбинат «ЗАРЯ»</vt:lpstr>
      <vt:lpstr>Выставка в ЛЕНЭКСПО</vt:lpstr>
      <vt:lpstr>Презентация PowerPoint</vt:lpstr>
      <vt:lpstr>результаты</vt:lpstr>
      <vt:lpstr>Презентация PowerPoint</vt:lpstr>
      <vt:lpstr>Презентация PowerPoint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Профессиональное самоопределение слабовидящих учащихся ГБС(К)ОУ №2</dc:title>
  <dc:creator>Geografia</dc:creator>
  <cp:lastModifiedBy>Geografia</cp:lastModifiedBy>
  <cp:revision>10</cp:revision>
  <dcterms:created xsi:type="dcterms:W3CDTF">2014-11-25T10:03:27Z</dcterms:created>
  <dcterms:modified xsi:type="dcterms:W3CDTF">2015-01-30T09:47:59Z</dcterms:modified>
</cp:coreProperties>
</file>