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8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C0F41-5499-44E9-A46E-6779B9DC766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E86B-7007-441E-84C4-84AAB57B9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AF8B7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/>
              <a:t>Подросток в мире профессий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6400800" cy="300188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Волик Нина Степановна, заместитель директора по воспитательной работе, учитель ГБОУ СОШ №269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«Школа здоровья»</a:t>
            </a:r>
          </a:p>
          <a:p>
            <a:endParaRPr lang="ru-RU" dirty="0"/>
          </a:p>
        </p:txBody>
      </p:sp>
      <p:pic>
        <p:nvPicPr>
          <p:cNvPr id="17409" name="Picture 1" descr="Слайд1"/>
          <p:cNvPicPr>
            <a:picLocks noChangeAspect="1" noChangeArrowheads="1"/>
          </p:cNvPicPr>
          <p:nvPr/>
        </p:nvPicPr>
        <p:blipFill>
          <a:blip r:embed="rId2" cstate="print"/>
          <a:srcRect l="30388" t="18865" r="31638" b="40347"/>
          <a:stretch>
            <a:fillRect/>
          </a:stretch>
        </p:blipFill>
        <p:spPr bwMode="auto">
          <a:xfrm>
            <a:off x="6084168" y="1700808"/>
            <a:ext cx="2592288" cy="20882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 с родителями</a:t>
            </a:r>
            <a:endParaRPr lang="ru-RU" dirty="0"/>
          </a:p>
        </p:txBody>
      </p:sp>
      <p:pic>
        <p:nvPicPr>
          <p:cNvPr id="1026" name="Picture 2" descr="D:\Школьные фото\Школьный сайт\Праздник-фестиваль Дружба без границ 4 марта 2013года\WP_00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6012161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Психологическое сопровождение профориентации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060848"/>
            <a:ext cx="7488832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Психологическая диагностика и консультирование – школьный педагог-психолог.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Тренинги – психолог из ЦДЮТТ.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Лекции для старшеклассников и родителей – психолог из ЦПМСС.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маршруты для учащихся 8-х классов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060848"/>
            <a:ext cx="7488832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Колледж судостроения и практических технологий.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Художественно-реставрационный колледж.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Колледж водных коммуникаций.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«Новое поколение».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ЦО №162 Кировского района.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Сетевое взаимодействие и социальное партнерство с другими учреждениями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633267"/>
          </a:xfrm>
        </p:spPr>
        <p:txBody>
          <a:bodyPr/>
          <a:lstStyle/>
          <a:p>
            <a:r>
              <a:rPr lang="ru-RU" dirty="0" smtClean="0"/>
              <a:t>Колледжи.</a:t>
            </a:r>
          </a:p>
          <a:p>
            <a:r>
              <a:rPr lang="ru-RU" dirty="0" smtClean="0"/>
              <a:t>ВУЗы.</a:t>
            </a:r>
          </a:p>
          <a:p>
            <a:r>
              <a:rPr lang="ru-RU" dirty="0" smtClean="0"/>
              <a:t>ОУ района: школы, ЦПМСС, ЦДЮТТ, ДДЮТ.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/>
          <a:p>
            <a:r>
              <a:rPr lang="ru-RU" dirty="0" smtClean="0"/>
              <a:t>Предприятия.</a:t>
            </a:r>
          </a:p>
          <a:p>
            <a:r>
              <a:rPr lang="ru-RU" dirty="0" smtClean="0"/>
              <a:t>Музеи.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Княжево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5301208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«Музей леса»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Школьные фото\Школьный сайт\Осенняя смена в лагере ноябрь 2012г\Поездка в музей Леса и конеферму в Лисино Корпус\WP_00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530120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«Этнографический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музей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Этнаграфичекий музей, 2014г\DSCF3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рока: &quot;Все профессии важны&quot; умк"/>
          <p:cNvPicPr>
            <a:picLocks noChangeAspect="1" noChangeArrowheads="1"/>
          </p:cNvPicPr>
          <p:nvPr/>
        </p:nvPicPr>
        <p:blipFill>
          <a:blip r:embed="rId2" cstate="print"/>
          <a:srcRect b="5874"/>
          <a:stretch>
            <a:fillRect/>
          </a:stretch>
        </p:blipFill>
        <p:spPr bwMode="auto">
          <a:xfrm>
            <a:off x="1187624" y="836712"/>
            <a:ext cx="7033749" cy="496855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67744" y="2852936"/>
            <a:ext cx="4896544" cy="1066353"/>
          </a:xfrm>
          <a:prstGeom prst="rect">
            <a:avLst/>
          </a:prstGeom>
          <a:solidFill>
            <a:srgbClr val="FFFFFF"/>
          </a:solidFill>
          <a:ln w="12700">
            <a:solidFill>
              <a:srgbClr val="F79646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Спасибо за внимание!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55576"/>
            <a:ext cx="8229600" cy="5976664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Без труда не может быть чистой и радостной жизни</a:t>
            </a:r>
            <a:br>
              <a:rPr lang="ru-RU" b="1" dirty="0" smtClean="0"/>
            </a:br>
            <a:r>
              <a:rPr lang="ru-RU" i="1" dirty="0" smtClean="0"/>
              <a:t>(А.П. Чехов)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33843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Аванта+ :: Афоризмы, цитаты, прит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36912"/>
            <a:ext cx="333375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Направления профориентационной работы в школе: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Реализация программы по профориентации « Подросток в мире профессий» ( 1час в 9-х классах, 34 часа).</a:t>
            </a:r>
          </a:p>
          <a:p>
            <a:pPr lvl="0"/>
            <a:r>
              <a:rPr lang="ru-RU" dirty="0" smtClean="0"/>
              <a:t>Сотрудничество с учебными заведениями.</a:t>
            </a:r>
          </a:p>
          <a:p>
            <a:r>
              <a:rPr lang="ru-RU" dirty="0" smtClean="0"/>
              <a:t>Экскурсии на предприятия района.</a:t>
            </a:r>
          </a:p>
          <a:p>
            <a:pPr lvl="0"/>
            <a:r>
              <a:rPr lang="ru-RU" dirty="0" smtClean="0"/>
              <a:t>Встречи с выпускниками школы.</a:t>
            </a:r>
          </a:p>
          <a:p>
            <a:pPr lvl="0"/>
            <a:r>
              <a:rPr lang="ru-RU" dirty="0" smtClean="0"/>
              <a:t>Музеи города способствуют 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Спортивный клуб школы способствует выбору профессии, требующей хорошей физической  подготовки.</a:t>
            </a:r>
          </a:p>
          <a:p>
            <a:pPr lvl="0"/>
            <a:r>
              <a:rPr lang="ru-RU" dirty="0" smtClean="0"/>
              <a:t>Проектная деятельность.</a:t>
            </a:r>
          </a:p>
          <a:p>
            <a:pPr lvl="0"/>
            <a:r>
              <a:rPr lang="ru-RU" dirty="0" smtClean="0"/>
              <a:t>Тренинги с психологом.</a:t>
            </a:r>
          </a:p>
          <a:p>
            <a:r>
              <a:rPr lang="ru-RU" dirty="0" smtClean="0"/>
              <a:t>Сотрудничество с родителями.</a:t>
            </a:r>
          </a:p>
          <a:p>
            <a:pPr lvl="0"/>
            <a:r>
              <a:rPr lang="ru-RU" dirty="0" smtClean="0"/>
              <a:t>Индивидуальные маршруты образования для учащихся 8 класса в колледжах.</a:t>
            </a:r>
          </a:p>
          <a:p>
            <a:pPr lvl="0"/>
            <a:r>
              <a:rPr lang="ru-RU" dirty="0" smtClean="0"/>
              <a:t>Сетевое взаимодействие и социальное партнерство с другими учреждениями.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2746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Направления профориентационной работы в школе: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колледж №1</a:t>
            </a:r>
            <a:endParaRPr lang="ru-RU" dirty="0"/>
          </a:p>
        </p:txBody>
      </p:sp>
      <p:pic>
        <p:nvPicPr>
          <p:cNvPr id="15362" name="Picture 2" descr="C:\Users\User\Desktop\Профориентация\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колледж №1</a:t>
            </a:r>
            <a:endParaRPr lang="ru-RU" dirty="0"/>
          </a:p>
        </p:txBody>
      </p:sp>
      <p:pic>
        <p:nvPicPr>
          <p:cNvPr id="16386" name="Picture 2" descr="C:\Users\User\Desktop\Профориентация\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034617" cy="507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«Северная верфь»</a:t>
            </a:r>
            <a:endParaRPr lang="ru-RU" dirty="0"/>
          </a:p>
        </p:txBody>
      </p:sp>
      <p:pic>
        <p:nvPicPr>
          <p:cNvPr id="17410" name="Picture 2" descr="C:\Users\User\Desktop\Профориентация\IMG_20150120_1247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7412" name="Picture 4" descr="C:\Users\User\Desktop\Профориентация\IMG_20150120_124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Экскурсии на предприятия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5589240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«Заря»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1026" name="Picture 2" descr="F:\Профориентация\WP_00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5148064" cy="3861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44522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 «Зеркальный»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Региональный слет юных моряков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2050" name="Picture 2" descr="Слай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744761" cy="2808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 descr="Слайд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329"/>
            <a:ext cx="3707904" cy="27806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Слайд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269" y="1124744"/>
            <a:ext cx="3743731" cy="2808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3" name="Picture 5" descr="Слайд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8751" y="4077072"/>
            <a:ext cx="3715249" cy="27856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112</TotalTime>
  <Words>263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Подросток в мире профессий</vt:lpstr>
      <vt:lpstr>Без труда не может быть чистой и радостной жизни (А.П. Чехов)</vt:lpstr>
      <vt:lpstr> Направления профориентационной работы в школе:</vt:lpstr>
      <vt:lpstr> Направления профориентационной работы в школе:</vt:lpstr>
      <vt:lpstr>Педагогический колледж №1</vt:lpstr>
      <vt:lpstr>Педагогический колледж №1</vt:lpstr>
      <vt:lpstr>«Северная верфь»</vt:lpstr>
      <vt:lpstr>Участие в конкурсах</vt:lpstr>
      <vt:lpstr>Проектная деятельность</vt:lpstr>
      <vt:lpstr>Сотрудничество с родителями</vt:lpstr>
      <vt:lpstr>Психологическое сопровождение профориентации</vt:lpstr>
      <vt:lpstr>Индивидуальные маршруты для учащихся 8-х классов</vt:lpstr>
      <vt:lpstr>Сетевое взаимодействие и социальное партнерство с другими учреждениями</vt:lpstr>
      <vt:lpstr>Музеи</vt:lpstr>
      <vt:lpstr>Музеи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Подросток в мире профессий</dc:title>
  <dc:creator>User</dc:creator>
  <cp:lastModifiedBy>Велюго</cp:lastModifiedBy>
  <cp:revision>30</cp:revision>
  <dcterms:created xsi:type="dcterms:W3CDTF">2015-01-29T04:15:42Z</dcterms:created>
  <dcterms:modified xsi:type="dcterms:W3CDTF">2015-01-30T09:28:50Z</dcterms:modified>
</cp:coreProperties>
</file>