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5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2"/>
  <c:chart>
    <c:plotArea>
      <c:layout/>
      <c:pieChart>
        <c:varyColors val="1"/>
        <c:ser>
          <c:idx val="0"/>
          <c:order val="0"/>
          <c:cat>
            <c:strRef>
              <c:f>Лист1!$A$1:$B$1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Лист1!$A$2:$B$2</c:f>
              <c:numCache>
                <c:formatCode>General</c:formatCode>
                <c:ptCount val="2"/>
                <c:pt idx="0">
                  <c:v>48.2</c:v>
                </c:pt>
                <c:pt idx="1">
                  <c:v>51.8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83007086614173231"/>
          <c:y val="0.35146799358413539"/>
          <c:w val="0.15326246719160114"/>
          <c:h val="0.23224919801691457"/>
        </c:manualLayout>
      </c:layout>
    </c:legend>
    <c:plotVisOnly val="1"/>
    <c:dispBlanksAs val="zero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28.11.2014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31640" y="306896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100" b="1" dirty="0" smtClean="0"/>
              <a:t>Результаты анкетирования </a:t>
            </a:r>
            <a:r>
              <a:rPr lang="ru-RU" b="1" dirty="0" smtClean="0">
                <a:effectLst/>
              </a:rPr>
              <a:t>учащихся </a:t>
            </a:r>
            <a:r>
              <a:rPr lang="ru-RU" b="1" dirty="0">
                <a:effectLst/>
              </a:rPr>
              <a:t>9  классов </a:t>
            </a:r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b="1" dirty="0" smtClean="0">
                <a:effectLst/>
              </a:rPr>
              <a:t>ГБОУ </a:t>
            </a:r>
            <a:r>
              <a:rPr lang="ru-RU" b="1" dirty="0">
                <a:effectLst/>
              </a:rPr>
              <a:t>Кировского района</a:t>
            </a:r>
            <a:br>
              <a:rPr lang="ru-RU" b="1" dirty="0">
                <a:effectLst/>
              </a:rPr>
            </a:br>
            <a:r>
              <a:rPr lang="ru-RU" b="1" dirty="0">
                <a:effectLst/>
              </a:rPr>
              <a:t>2014 – 2015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5294438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84920568"/>
              </p:ext>
            </p:extLst>
          </p:nvPr>
        </p:nvGraphicFramePr>
        <p:xfrm>
          <a:off x="1331640" y="836712"/>
          <a:ext cx="7066275" cy="1296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2294"/>
                <a:gridCol w="3673981"/>
              </a:tblGrid>
              <a:tr h="43204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Учащиеся 9 классов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Количество классов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Количество человек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45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979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87624" y="2492896"/>
            <a:ext cx="6768752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Проводимые методики: </a:t>
            </a:r>
            <a:endParaRPr lang="ru-RU" b="1" dirty="0" smtClean="0"/>
          </a:p>
          <a:p>
            <a:pPr lvl="0">
              <a:lnSpc>
                <a:spcPct val="150000"/>
              </a:lnSpc>
            </a:pPr>
            <a:r>
              <a:rPr lang="ru-RU" dirty="0" smtClean="0"/>
              <a:t>1)	Информационная </a:t>
            </a:r>
            <a:r>
              <a:rPr lang="ru-RU" dirty="0"/>
              <a:t>анкета.</a:t>
            </a:r>
          </a:p>
          <a:p>
            <a:pPr lvl="0">
              <a:lnSpc>
                <a:spcPct val="150000"/>
              </a:lnSpc>
            </a:pPr>
            <a:r>
              <a:rPr lang="ru-RU" dirty="0" smtClean="0"/>
              <a:t>2)	Методика </a:t>
            </a:r>
            <a:r>
              <a:rPr lang="ru-RU" dirty="0"/>
              <a:t>«Профиль» Г.В. </a:t>
            </a:r>
            <a:r>
              <a:rPr lang="ru-RU" dirty="0" err="1"/>
              <a:t>Резапкина</a:t>
            </a:r>
            <a:r>
              <a:rPr lang="ru-RU" dirty="0"/>
              <a:t> (модификация «Карта интересов» </a:t>
            </a:r>
            <a:r>
              <a:rPr lang="ru-RU" dirty="0" err="1"/>
              <a:t>Голомштока</a:t>
            </a:r>
            <a:r>
              <a:rPr lang="ru-RU" dirty="0"/>
              <a:t>).</a:t>
            </a:r>
          </a:p>
          <a:p>
            <a:pPr lvl="0">
              <a:lnSpc>
                <a:spcPct val="150000"/>
              </a:lnSpc>
            </a:pPr>
            <a:r>
              <a:rPr lang="ru-RU" dirty="0" smtClean="0"/>
              <a:t>3)	Методика «</a:t>
            </a:r>
            <a:r>
              <a:rPr lang="ru-RU" dirty="0" smtClean="0"/>
              <a:t>Профессиональный интерес» </a:t>
            </a:r>
            <a:r>
              <a:rPr lang="ru-RU" dirty="0" smtClean="0"/>
              <a:t>О. Решетникова.</a:t>
            </a:r>
            <a:endParaRPr lang="ru-RU" dirty="0"/>
          </a:p>
          <a:p>
            <a:pPr lvl="0">
              <a:lnSpc>
                <a:spcPct val="150000"/>
              </a:lnSpc>
            </a:pPr>
            <a:r>
              <a:rPr lang="ru-RU" dirty="0" smtClean="0"/>
              <a:t>4)</a:t>
            </a:r>
            <a:r>
              <a:rPr lang="ru-RU" dirty="0"/>
              <a:t>	</a:t>
            </a:r>
            <a:r>
              <a:rPr lang="ru-RU" dirty="0" smtClean="0"/>
              <a:t>Анкета </a:t>
            </a:r>
            <a:r>
              <a:rPr lang="ru-RU" dirty="0"/>
              <a:t>(Центр «ВЕКТОР»).</a:t>
            </a:r>
          </a:p>
          <a:p>
            <a:pPr>
              <a:lnSpc>
                <a:spcPct val="150000"/>
              </a:lnSpc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0108536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Выбрал ли профессию?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06522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Дальнейший выбор: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658359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847565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Доминирующие сферы 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37" b="-47"/>
          <a:stretch>
            <a:fillRect/>
          </a:stretch>
        </p:blipFill>
        <p:spPr bwMode="auto">
          <a:xfrm>
            <a:off x="1763688" y="1556792"/>
            <a:ext cx="6628679" cy="344013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3645584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Интересы учащихся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4548847" cy="2356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60643683"/>
              </p:ext>
            </p:extLst>
          </p:nvPr>
        </p:nvGraphicFramePr>
        <p:xfrm>
          <a:off x="6084168" y="2064649"/>
          <a:ext cx="2969895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69895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физика и математика;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химия и биология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радиотехника и электроника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механика и конструирование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география и геология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литература и искусство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история и политика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педагогика и медицина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предпринимательство и домоводство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спорт и военное дело.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48464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Изменчивость выбора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3492" y="1988840"/>
            <a:ext cx="4943641" cy="3417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8915" y="2564904"/>
            <a:ext cx="1274762" cy="828675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28823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Доминирующие </a:t>
            </a:r>
            <a:r>
              <a:rPr lang="ru-RU" dirty="0" smtClean="0"/>
              <a:t>мотивы</a:t>
            </a:r>
            <a:br>
              <a:rPr lang="ru-RU" dirty="0" smtClean="0"/>
            </a:br>
            <a:r>
              <a:rPr lang="ru-RU" sz="2000" dirty="0" smtClean="0"/>
              <a:t>результаты методики «Профессиональный мотивы» Решетникова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56354276"/>
              </p:ext>
            </p:extLst>
          </p:nvPr>
        </p:nvGraphicFramePr>
        <p:xfrm>
          <a:off x="1187624" y="1844825"/>
          <a:ext cx="6406976" cy="2979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6848"/>
                <a:gridCol w="2545064"/>
                <a:gridCol w="2545064"/>
              </a:tblGrid>
              <a:tr h="38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Значимость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Мотив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Самореализация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Внутренние мотивы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</a:tr>
              <a:tr h="6648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II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Личностная предрасположенность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III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Личностный смысл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IV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Комфорт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Внешние мотивы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</a:tr>
              <a:tr h="38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V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Деньги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7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VI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</a:rPr>
                        <a:t>Престиж</a:t>
                      </a:r>
                      <a:endParaRPr lang="ru-RU" sz="18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25" marR="34925" marT="34925" marB="34925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269710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3068960"/>
            <a:ext cx="7498080" cy="1143000"/>
          </a:xfrm>
        </p:spPr>
        <p:txBody>
          <a:bodyPr/>
          <a:lstStyle/>
          <a:p>
            <a:r>
              <a:rPr lang="ru-RU" dirty="0" smtClean="0"/>
              <a:t>Спасибо за внимание!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679951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</TotalTime>
  <Words>91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Результаты анкетирования учащихся 9  классов  ГБОУ Кировского района 2014 – 2015 учебный год</vt:lpstr>
      <vt:lpstr>Слайд 2</vt:lpstr>
      <vt:lpstr>Выбрал ли профессию?</vt:lpstr>
      <vt:lpstr>Дальнейший выбор:</vt:lpstr>
      <vt:lpstr>Доминирующие сферы </vt:lpstr>
      <vt:lpstr>Интересы учащихся</vt:lpstr>
      <vt:lpstr>Изменчивость выбора</vt:lpstr>
      <vt:lpstr>Доминирующие мотивы результаты методики «Профессиональный мотивы» Решетникова 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анкетирования учащихся 9  классов  ГБОУ Кировского района 2014 – 2015 учебный год</dc:title>
  <dc:creator>a.kovalev</dc:creator>
  <cp:lastModifiedBy>ПДД</cp:lastModifiedBy>
  <cp:revision>6</cp:revision>
  <dcterms:created xsi:type="dcterms:W3CDTF">2014-11-28T09:24:38Z</dcterms:created>
  <dcterms:modified xsi:type="dcterms:W3CDTF">2014-11-28T11:45:49Z</dcterms:modified>
</cp:coreProperties>
</file>