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1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0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6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0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8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4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3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6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E02-287C-4CEF-8086-C423ABEB3444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A52A7-9654-401A-AD35-3E1926F6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0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план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7" y="116632"/>
            <a:ext cx="6884989" cy="6568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405" y="504383"/>
            <a:ext cx="4732207" cy="327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97152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Magic animals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2184" y="5805264"/>
            <a:ext cx="36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What is different?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2017-08-24T13:14:30Z</dcterms:created>
  <dcterms:modified xsi:type="dcterms:W3CDTF">2017-08-24T14:04:01Z</dcterms:modified>
</cp:coreProperties>
</file>