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4660"/>
  </p:normalViewPr>
  <p:slideViewPr>
    <p:cSldViewPr>
      <p:cViewPr>
        <p:scale>
          <a:sx n="84" d="100"/>
          <a:sy n="84" d="100"/>
        </p:scale>
        <p:origin x="-840" y="-7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31A813-38BA-45B9-A34F-E8CB1D6091DF}" type="datetimeFigureOut">
              <a:rPr lang="ru-RU" smtClean="0"/>
              <a:pPr/>
              <a:t>23.08.2017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C5DA0D-3502-4801-B918-99E935C5E6A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5316015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C5DA0D-3502-4801-B918-99E935C5E6A9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0924276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6CD7A-9C54-4E25-8B71-C8C15BEE2ACE}" type="datetimeFigureOut">
              <a:rPr lang="ru-RU" smtClean="0"/>
              <a:pPr/>
              <a:t>23.08.2017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2659E-7352-4780-8D74-12E63D94F3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3975359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6CD7A-9C54-4E25-8B71-C8C15BEE2ACE}" type="datetimeFigureOut">
              <a:rPr lang="ru-RU" smtClean="0"/>
              <a:pPr/>
              <a:t>23.08.2017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2659E-7352-4780-8D74-12E63D94F3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592171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6CD7A-9C54-4E25-8B71-C8C15BEE2ACE}" type="datetimeFigureOut">
              <a:rPr lang="ru-RU" smtClean="0"/>
              <a:pPr/>
              <a:t>23.08.2017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2659E-7352-4780-8D74-12E63D94F3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5408394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6CD7A-9C54-4E25-8B71-C8C15BEE2ACE}" type="datetimeFigureOut">
              <a:rPr lang="ru-RU" smtClean="0"/>
              <a:pPr/>
              <a:t>23.08.2017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2659E-7352-4780-8D74-12E63D94F3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7123106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6CD7A-9C54-4E25-8B71-C8C15BEE2ACE}" type="datetimeFigureOut">
              <a:rPr lang="ru-RU" smtClean="0"/>
              <a:pPr/>
              <a:t>23.08.2017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2659E-7352-4780-8D74-12E63D94F3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2240220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6CD7A-9C54-4E25-8B71-C8C15BEE2ACE}" type="datetimeFigureOut">
              <a:rPr lang="ru-RU" smtClean="0"/>
              <a:pPr/>
              <a:t>23.08.2017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2659E-7352-4780-8D74-12E63D94F3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398244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6CD7A-9C54-4E25-8B71-C8C15BEE2ACE}" type="datetimeFigureOut">
              <a:rPr lang="ru-RU" smtClean="0"/>
              <a:pPr/>
              <a:t>23.08.2017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2659E-7352-4780-8D74-12E63D94F3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551541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6CD7A-9C54-4E25-8B71-C8C15BEE2ACE}" type="datetimeFigureOut">
              <a:rPr lang="ru-RU" smtClean="0"/>
              <a:pPr/>
              <a:t>23.08.2017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2659E-7352-4780-8D74-12E63D94F3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370175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6CD7A-9C54-4E25-8B71-C8C15BEE2ACE}" type="datetimeFigureOut">
              <a:rPr lang="ru-RU" smtClean="0"/>
              <a:pPr/>
              <a:t>23.08.2017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2659E-7352-4780-8D74-12E63D94F3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6515973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6CD7A-9C54-4E25-8B71-C8C15BEE2ACE}" type="datetimeFigureOut">
              <a:rPr lang="ru-RU" smtClean="0"/>
              <a:pPr/>
              <a:t>23.08.2017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2659E-7352-4780-8D74-12E63D94F3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994778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6CD7A-9C54-4E25-8B71-C8C15BEE2ACE}" type="datetimeFigureOut">
              <a:rPr lang="ru-RU" smtClean="0"/>
              <a:pPr/>
              <a:t>23.08.2017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2659E-7352-4780-8D74-12E63D94F3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247528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10000" b="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D6CD7A-9C54-4E25-8B71-C8C15BEE2ACE}" type="datetimeFigureOut">
              <a:rPr lang="ru-RU" smtClean="0"/>
              <a:pPr/>
              <a:t>23.08.2017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02659E-7352-4780-8D74-12E63D94F3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08170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206426" y="2629959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o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4206426" y="2900603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n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4206426" y="3171247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k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4206426" y="3441891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e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5940149" y="2309357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g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1835696" y="3482211"/>
            <a:ext cx="432048" cy="2566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2987824" y="3457401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3347864" y="3570059"/>
            <a:ext cx="432048" cy="2566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3779912" y="3570059"/>
            <a:ext cx="419407" cy="2566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4214810" y="2357430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m</a:t>
            </a:r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961311" y="1230125"/>
            <a:ext cx="1656184" cy="1214968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827584" y="2358593"/>
            <a:ext cx="1656184" cy="1214968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 rot="5115706">
            <a:off x="762224" y="4197624"/>
            <a:ext cx="1565743" cy="1175963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2272463" y="5445224"/>
            <a:ext cx="1507449" cy="111162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5940149" y="5445224"/>
            <a:ext cx="1507449" cy="111162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7308304" y="4229795"/>
            <a:ext cx="1507449" cy="111162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7681220" y="2557738"/>
            <a:ext cx="1507449" cy="111162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 rot="16200000">
            <a:off x="6371685" y="1336260"/>
            <a:ext cx="1507449" cy="111162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928757" y="2645795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i</a:t>
            </a:r>
            <a:endParaRPr lang="ru-RU" dirty="0"/>
          </a:p>
        </p:txBody>
      </p:sp>
      <p:sp>
        <p:nvSpPr>
          <p:cNvPr id="25" name="TextBox 24"/>
          <p:cNvSpPr txBox="1"/>
          <p:nvPr/>
        </p:nvSpPr>
        <p:spPr>
          <a:xfrm>
            <a:off x="5940149" y="2918423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r</a:t>
            </a:r>
            <a:endParaRPr lang="ru-RU" dirty="0"/>
          </a:p>
        </p:txBody>
      </p:sp>
      <p:sp>
        <p:nvSpPr>
          <p:cNvPr id="26" name="TextBox 25"/>
          <p:cNvSpPr txBox="1"/>
          <p:nvPr/>
        </p:nvSpPr>
        <p:spPr>
          <a:xfrm>
            <a:off x="5940149" y="3144398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a</a:t>
            </a:r>
            <a:endParaRPr lang="ru-RU" dirty="0"/>
          </a:p>
        </p:txBody>
      </p:sp>
      <p:sp>
        <p:nvSpPr>
          <p:cNvPr id="27" name="TextBox 26"/>
          <p:cNvSpPr txBox="1"/>
          <p:nvPr/>
        </p:nvSpPr>
        <p:spPr>
          <a:xfrm>
            <a:off x="5928757" y="3457401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f</a:t>
            </a:r>
            <a:endParaRPr lang="ru-RU" dirty="0"/>
          </a:p>
        </p:txBody>
      </p:sp>
      <p:sp>
        <p:nvSpPr>
          <p:cNvPr id="28" name="TextBox 27"/>
          <p:cNvSpPr txBox="1"/>
          <p:nvPr/>
        </p:nvSpPr>
        <p:spPr>
          <a:xfrm>
            <a:off x="5929322" y="3714752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f</a:t>
            </a:r>
            <a:endParaRPr lang="ru-RU" dirty="0"/>
          </a:p>
        </p:txBody>
      </p:sp>
      <p:sp>
        <p:nvSpPr>
          <p:cNvPr id="29" name="TextBox 28"/>
          <p:cNvSpPr txBox="1"/>
          <p:nvPr/>
        </p:nvSpPr>
        <p:spPr>
          <a:xfrm>
            <a:off x="5909907" y="3970420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e</a:t>
            </a:r>
            <a:endParaRPr lang="ru-RU" dirty="0"/>
          </a:p>
        </p:txBody>
      </p:sp>
      <p:sp>
        <p:nvSpPr>
          <p:cNvPr id="30" name="TextBox 29"/>
          <p:cNvSpPr txBox="1"/>
          <p:nvPr/>
        </p:nvSpPr>
        <p:spPr>
          <a:xfrm>
            <a:off x="4193785" y="3723208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y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404323" y="2645795"/>
            <a:ext cx="2824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dirty="0" smtClean="0">
                <a:solidFill>
                  <a:prstClr val="black"/>
                </a:solidFill>
              </a:rPr>
              <a:t>c</a:t>
            </a: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3857207" y="2645795"/>
            <a:ext cx="2648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dirty="0">
                <a:solidFill>
                  <a:prstClr val="black"/>
                </a:solidFill>
              </a:rPr>
              <a:t>r</a:t>
            </a: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6450816" y="2645795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dirty="0">
                <a:solidFill>
                  <a:prstClr val="black"/>
                </a:solidFill>
              </a:rPr>
              <a:t>l</a:t>
            </a: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5143504" y="2645795"/>
            <a:ext cx="3064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dirty="0">
                <a:solidFill>
                  <a:prstClr val="black"/>
                </a:solidFill>
              </a:rPr>
              <a:t>o</a:t>
            </a: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5572132" y="2643182"/>
            <a:ext cx="3064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dirty="0" smtClean="0">
                <a:solidFill>
                  <a:prstClr val="black"/>
                </a:solidFill>
              </a:rPr>
              <a:t>d</a:t>
            </a: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4727191" y="2645795"/>
            <a:ext cx="2824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dirty="0" smtClean="0">
                <a:solidFill>
                  <a:prstClr val="black"/>
                </a:solidFill>
              </a:rPr>
              <a:t>c</a:t>
            </a: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2530929" y="3457401"/>
            <a:ext cx="3497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dirty="0">
                <a:solidFill>
                  <a:prstClr val="black"/>
                </a:solidFill>
              </a:rPr>
              <a:t>w</a:t>
            </a: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3416352" y="3457401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ru-RU" dirty="0"/>
          </a:p>
        </p:txBody>
      </p:sp>
      <p:sp>
        <p:nvSpPr>
          <p:cNvPr id="42" name="TextBox 41"/>
          <p:cNvSpPr txBox="1"/>
          <p:nvPr/>
        </p:nvSpPr>
        <p:spPr>
          <a:xfrm>
            <a:off x="3792553" y="3457401"/>
            <a:ext cx="4194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</a:t>
            </a:r>
            <a:endParaRPr lang="ru-RU" dirty="0"/>
          </a:p>
        </p:txBody>
      </p:sp>
      <p:sp>
        <p:nvSpPr>
          <p:cNvPr id="43" name="TextBox 42"/>
          <p:cNvSpPr txBox="1"/>
          <p:nvPr/>
        </p:nvSpPr>
        <p:spPr>
          <a:xfrm>
            <a:off x="2994779" y="3669358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</a:t>
            </a:r>
            <a:endParaRPr lang="ru-RU" dirty="0"/>
          </a:p>
        </p:txBody>
      </p:sp>
      <p:sp>
        <p:nvSpPr>
          <p:cNvPr id="44" name="TextBox 43"/>
          <p:cNvSpPr txBox="1"/>
          <p:nvPr/>
        </p:nvSpPr>
        <p:spPr>
          <a:xfrm>
            <a:off x="2970507" y="3955893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</a:t>
            </a:r>
            <a:endParaRPr lang="ru-RU" dirty="0"/>
          </a:p>
        </p:txBody>
      </p:sp>
      <p:sp>
        <p:nvSpPr>
          <p:cNvPr id="45" name="TextBox 44"/>
          <p:cNvSpPr txBox="1"/>
          <p:nvPr/>
        </p:nvSpPr>
        <p:spPr>
          <a:xfrm>
            <a:off x="2962442" y="4229795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</a:t>
            </a:r>
            <a:endParaRPr lang="ru-RU" dirty="0"/>
          </a:p>
        </p:txBody>
      </p:sp>
      <p:sp>
        <p:nvSpPr>
          <p:cNvPr id="46" name="TextBox 45"/>
          <p:cNvSpPr txBox="1"/>
          <p:nvPr/>
        </p:nvSpPr>
        <p:spPr>
          <a:xfrm>
            <a:off x="2978554" y="4510922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</a:t>
            </a:r>
            <a:endParaRPr lang="ru-RU" dirty="0"/>
          </a:p>
        </p:txBody>
      </p:sp>
      <p:sp>
        <p:nvSpPr>
          <p:cNvPr id="47" name="TextBox 46"/>
          <p:cNvSpPr txBox="1"/>
          <p:nvPr/>
        </p:nvSpPr>
        <p:spPr>
          <a:xfrm>
            <a:off x="2530929" y="4521327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</a:t>
            </a:r>
            <a:endParaRPr lang="ru-RU" dirty="0"/>
          </a:p>
        </p:txBody>
      </p:sp>
      <p:sp>
        <p:nvSpPr>
          <p:cNvPr id="48" name="TextBox 47"/>
          <p:cNvSpPr txBox="1"/>
          <p:nvPr/>
        </p:nvSpPr>
        <p:spPr>
          <a:xfrm>
            <a:off x="3347864" y="4521327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</a:t>
            </a:r>
            <a:endParaRPr lang="ru-RU" dirty="0"/>
          </a:p>
        </p:txBody>
      </p:sp>
      <p:sp>
        <p:nvSpPr>
          <p:cNvPr id="49" name="TextBox 48"/>
          <p:cNvSpPr txBox="1"/>
          <p:nvPr/>
        </p:nvSpPr>
        <p:spPr>
          <a:xfrm>
            <a:off x="3785815" y="4521327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</a:t>
            </a:r>
            <a:endParaRPr lang="ru-RU" dirty="0"/>
          </a:p>
        </p:txBody>
      </p:sp>
      <p:sp>
        <p:nvSpPr>
          <p:cNvPr id="50" name="TextBox 49"/>
          <p:cNvSpPr txBox="1"/>
          <p:nvPr/>
        </p:nvSpPr>
        <p:spPr>
          <a:xfrm>
            <a:off x="4247964" y="4542137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</a:t>
            </a:r>
            <a:endParaRPr lang="ru-RU" dirty="0"/>
          </a:p>
        </p:txBody>
      </p:sp>
      <p:sp>
        <p:nvSpPr>
          <p:cNvPr id="51" name="TextBox 50"/>
          <p:cNvSpPr txBox="1"/>
          <p:nvPr/>
        </p:nvSpPr>
        <p:spPr>
          <a:xfrm>
            <a:off x="4714876" y="4500570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</a:t>
            </a:r>
            <a:endParaRPr lang="ru-RU" dirty="0"/>
          </a:p>
        </p:txBody>
      </p:sp>
      <p:sp>
        <p:nvSpPr>
          <p:cNvPr id="52" name="TextBox 51"/>
          <p:cNvSpPr txBox="1"/>
          <p:nvPr/>
        </p:nvSpPr>
        <p:spPr>
          <a:xfrm>
            <a:off x="5121015" y="4542137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</a:t>
            </a:r>
            <a:endParaRPr lang="ru-RU" dirty="0"/>
          </a:p>
        </p:txBody>
      </p:sp>
      <p:sp>
        <p:nvSpPr>
          <p:cNvPr id="53" name="TextBox 52"/>
          <p:cNvSpPr txBox="1"/>
          <p:nvPr/>
        </p:nvSpPr>
        <p:spPr>
          <a:xfrm>
            <a:off x="4714876" y="4214818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</a:t>
            </a:r>
            <a:endParaRPr lang="ru-RU" dirty="0"/>
          </a:p>
        </p:txBody>
      </p:sp>
      <p:sp>
        <p:nvSpPr>
          <p:cNvPr id="54" name="TextBox 53"/>
          <p:cNvSpPr txBox="1"/>
          <p:nvPr/>
        </p:nvSpPr>
        <p:spPr>
          <a:xfrm>
            <a:off x="4714876" y="4786322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</a:t>
            </a:r>
            <a:endParaRPr lang="ru-RU" dirty="0"/>
          </a:p>
        </p:txBody>
      </p:sp>
      <p:sp>
        <p:nvSpPr>
          <p:cNvPr id="55" name="TextBox 54"/>
          <p:cNvSpPr txBox="1"/>
          <p:nvPr/>
        </p:nvSpPr>
        <p:spPr>
          <a:xfrm>
            <a:off x="4714876" y="5072074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</a:t>
            </a:r>
            <a:endParaRPr lang="ru-RU" dirty="0"/>
          </a:p>
        </p:txBody>
      </p:sp>
      <p:sp>
        <p:nvSpPr>
          <p:cNvPr id="56" name="TextBox 55"/>
          <p:cNvSpPr txBox="1"/>
          <p:nvPr/>
        </p:nvSpPr>
        <p:spPr>
          <a:xfrm>
            <a:off x="4714876" y="5357826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</a:t>
            </a:r>
            <a:endParaRPr lang="ru-RU" dirty="0"/>
          </a:p>
        </p:txBody>
      </p:sp>
      <p:sp>
        <p:nvSpPr>
          <p:cNvPr id="57" name="TextBox 56"/>
          <p:cNvSpPr txBox="1"/>
          <p:nvPr/>
        </p:nvSpPr>
        <p:spPr>
          <a:xfrm>
            <a:off x="4714876" y="5643578"/>
            <a:ext cx="3736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</a:t>
            </a:r>
            <a:endParaRPr lang="ru-RU" dirty="0"/>
          </a:p>
        </p:txBody>
      </p:sp>
      <p:sp>
        <p:nvSpPr>
          <p:cNvPr id="58" name="TextBox 57"/>
          <p:cNvSpPr txBox="1"/>
          <p:nvPr/>
        </p:nvSpPr>
        <p:spPr>
          <a:xfrm>
            <a:off x="5477859" y="3970420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s</a:t>
            </a:r>
            <a:endParaRPr lang="ru-RU" dirty="0"/>
          </a:p>
        </p:txBody>
      </p:sp>
      <p:sp>
        <p:nvSpPr>
          <p:cNvPr id="59" name="TextBox 58"/>
          <p:cNvSpPr txBox="1"/>
          <p:nvPr/>
        </p:nvSpPr>
        <p:spPr>
          <a:xfrm>
            <a:off x="6287219" y="3970420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a</a:t>
            </a:r>
            <a:endParaRPr lang="ru-RU" dirty="0"/>
          </a:p>
        </p:txBody>
      </p:sp>
      <p:sp>
        <p:nvSpPr>
          <p:cNvPr id="60" name="TextBox 59"/>
          <p:cNvSpPr txBox="1"/>
          <p:nvPr/>
        </p:nvSpPr>
        <p:spPr>
          <a:xfrm>
            <a:off x="6747572" y="3970420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l</a:t>
            </a:r>
            <a:endParaRPr lang="ru-RU" dirty="0"/>
          </a:p>
        </p:txBody>
      </p:sp>
      <p:sp>
        <p:nvSpPr>
          <p:cNvPr id="61" name="Прямоугольник 60"/>
          <p:cNvSpPr/>
          <p:nvPr/>
        </p:nvSpPr>
        <p:spPr>
          <a:xfrm>
            <a:off x="6828788" y="2645795"/>
            <a:ext cx="3508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dirty="0" smtClean="0">
                <a:solidFill>
                  <a:prstClr val="black"/>
                </a:solidFill>
              </a:rPr>
              <a:t>e</a:t>
            </a:r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76636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89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0" fill="hold">
                      <p:stCondLst>
                        <p:cond delay="0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27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8" fill="hold">
                      <p:stCondLst>
                        <p:cond delay="0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50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1" fill="hold">
                      <p:stCondLst>
                        <p:cond delay="0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0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1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5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6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0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1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73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4" fill="hold">
                      <p:stCondLst>
                        <p:cond delay="0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8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9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1" presetID="42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3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4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6" presetID="42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8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9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1" presetID="42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3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4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6" presetID="42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8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9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01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2" fill="hold">
                      <p:stCondLst>
                        <p:cond delay="0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42" presetClass="entr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6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7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9" presetID="42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1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2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3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4" presetID="42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6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7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9" presetID="42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1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2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4" presetID="42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6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7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8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9" presetID="42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1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2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3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3" grpId="0"/>
      <p:bldP spid="16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4" grpId="0"/>
      <p:bldP spid="33" grpId="0"/>
      <p:bldP spid="34" grpId="0"/>
      <p:bldP spid="35" grpId="0"/>
      <p:bldP spid="36" grpId="0"/>
      <p:bldP spid="37" grpId="0"/>
      <p:bldP spid="38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48" grpId="0"/>
      <p:bldP spid="49" grpId="0"/>
      <p:bldP spid="50" grpId="0"/>
      <p:bldP spid="51" grpId="0"/>
      <p:bldP spid="52" grpId="0"/>
      <p:bldP spid="53" grpId="0"/>
      <p:bldP spid="54" grpId="0"/>
      <p:bldP spid="55" grpId="0"/>
      <p:bldP spid="56" grpId="0"/>
      <p:bldP spid="57" grpId="0"/>
      <p:bldP spid="58" grpId="0"/>
      <p:bldP spid="59" grpId="0"/>
      <p:bldP spid="60" grpId="0"/>
      <p:bldP spid="61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2346</TotalTime>
  <Words>43</Words>
  <Application>Microsoft Office PowerPoint</Application>
  <PresentationFormat>Экран (4:3)</PresentationFormat>
  <Paragraphs>43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Company>Krokoz™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админ</cp:lastModifiedBy>
  <cp:revision>40</cp:revision>
  <dcterms:created xsi:type="dcterms:W3CDTF">2017-08-18T00:01:01Z</dcterms:created>
  <dcterms:modified xsi:type="dcterms:W3CDTF">2017-08-23T06:23:03Z</dcterms:modified>
</cp:coreProperties>
</file>