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840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1A813-38BA-45B9-A34F-E8CB1D6091DF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5DA0D-3502-4801-B918-99E935C5E6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160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5DA0D-3502-4801-B918-99E935C5E6A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242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753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217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83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231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402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982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515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701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159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947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475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10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CD7A-9C54-4E25-8B71-C8C15BEE2ACE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659E-7352-4780-8D74-12E63D94F3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81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6426" y="262995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06426" y="290060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06426" y="31712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06426" y="34418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40149" y="230935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835696" y="3482211"/>
            <a:ext cx="432048" cy="25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345740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3570059"/>
            <a:ext cx="432048" cy="25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779912" y="3570059"/>
            <a:ext cx="419407" cy="25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214810" y="23574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61311" y="1230125"/>
            <a:ext cx="1656184" cy="121496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27584" y="2358593"/>
            <a:ext cx="1656184" cy="121496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5115706">
            <a:off x="762224" y="4197624"/>
            <a:ext cx="1565743" cy="117596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72463" y="5445224"/>
            <a:ext cx="1507449" cy="11116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940149" y="5445224"/>
            <a:ext cx="1507449" cy="11116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304" y="4229795"/>
            <a:ext cx="1507449" cy="11116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681220" y="2557738"/>
            <a:ext cx="1507449" cy="11116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6200000">
            <a:off x="6371685" y="1336260"/>
            <a:ext cx="1507449" cy="11116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928757" y="264579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940149" y="29184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940149" y="314439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928757" y="345740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929322" y="37147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909907" y="39704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193785" y="3723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4323" y="2645795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57207" y="2645795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r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450816" y="2645795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l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2645795"/>
            <a:ext cx="306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o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572132" y="2643182"/>
            <a:ext cx="306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d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27191" y="2645795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30929" y="345740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w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16352" y="345740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792553" y="3457401"/>
            <a:ext cx="41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994779" y="366935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970507" y="395589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2962442" y="422979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2978554" y="45109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2530929" y="45213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3347864" y="45213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785815" y="45213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4247964" y="454213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4714876" y="45005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121015" y="454213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4714876" y="42148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714876" y="47863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4714876" y="507207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714876" y="53578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4714876" y="5643578"/>
            <a:ext cx="37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5477859" y="39704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6287219" y="39704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6747572" y="39704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6828788" y="2645795"/>
            <a:ext cx="350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e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63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6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4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43</Words>
  <Application>Microsoft Office PowerPoint</Application>
  <PresentationFormat>Экран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админ</cp:lastModifiedBy>
  <cp:revision>40</cp:revision>
  <dcterms:created xsi:type="dcterms:W3CDTF">2017-08-18T00:01:01Z</dcterms:created>
  <dcterms:modified xsi:type="dcterms:W3CDTF">2017-08-23T06:23:03Z</dcterms:modified>
</cp:coreProperties>
</file>