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4" r:id="rId7"/>
    <p:sldId id="263" r:id="rId8"/>
    <p:sldId id="258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858" y="16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8" d="100"/>
        <a:sy n="188" d="100"/>
      </p:scale>
      <p:origin x="0" y="89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285C-80D7-4D26-98EB-CA986270E477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D85-832D-4E7D-8FD5-45A8B6E40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66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285C-80D7-4D26-98EB-CA986270E477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D85-832D-4E7D-8FD5-45A8B6E40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08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285C-80D7-4D26-98EB-CA986270E477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D85-832D-4E7D-8FD5-45A8B6E40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57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285C-80D7-4D26-98EB-CA986270E477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D85-832D-4E7D-8FD5-45A8B6E40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496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285C-80D7-4D26-98EB-CA986270E477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D85-832D-4E7D-8FD5-45A8B6E40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43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285C-80D7-4D26-98EB-CA986270E477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D85-832D-4E7D-8FD5-45A8B6E40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16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285C-80D7-4D26-98EB-CA986270E477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D85-832D-4E7D-8FD5-45A8B6E40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51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285C-80D7-4D26-98EB-CA986270E477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D85-832D-4E7D-8FD5-45A8B6E40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9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285C-80D7-4D26-98EB-CA986270E477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D85-832D-4E7D-8FD5-45A8B6E40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71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285C-80D7-4D26-98EB-CA986270E477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D85-832D-4E7D-8FD5-45A8B6E40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29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285C-80D7-4D26-98EB-CA986270E477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D85-832D-4E7D-8FD5-45A8B6E40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51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1285C-80D7-4D26-98EB-CA986270E477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D85-832D-4E7D-8FD5-45A8B6E40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21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!презентация\моне\рама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63513"/>
            <a:ext cx="5400675" cy="652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1556792"/>
            <a:ext cx="2861156" cy="381642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7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!презентация\моне\рама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63513"/>
            <a:ext cx="5400675" cy="652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1556792"/>
            <a:ext cx="2808312" cy="381642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73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!презентация\моне\рама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63513"/>
            <a:ext cx="5400675" cy="652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1556792"/>
            <a:ext cx="2808312" cy="378720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8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!презентация\моне\рама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63513"/>
            <a:ext cx="5400675" cy="652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1592660"/>
            <a:ext cx="2808312" cy="374441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15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!презентация\моне\рама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63513"/>
            <a:ext cx="5400675" cy="652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9590" y="1555998"/>
            <a:ext cx="2808312" cy="381721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88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!презентация\моне\рама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63513"/>
            <a:ext cx="5400675" cy="652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1555998"/>
            <a:ext cx="2808312" cy="381721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4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!презентация\моне\рама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63513"/>
            <a:ext cx="5400675" cy="652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12727" y="1556792"/>
            <a:ext cx="2808312" cy="381642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20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!презентация\моне\рама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63513"/>
            <a:ext cx="5400675" cy="652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1555998"/>
            <a:ext cx="2808312" cy="381721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22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!презентация\моне\рама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63513"/>
            <a:ext cx="5400675" cy="652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3749" y="1556792"/>
            <a:ext cx="2808312" cy="380632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1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!презентация\моне\рама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63513"/>
            <a:ext cx="5400675" cy="652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1556792"/>
            <a:ext cx="2808312" cy="381642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93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2017-08-24T17:17:44Z</dcterms:created>
  <dcterms:modified xsi:type="dcterms:W3CDTF">2017-08-24T17:46:01Z</dcterms:modified>
</cp:coreProperties>
</file>