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FE3"/>
    <a:srgbClr val="F6E2E4"/>
    <a:srgbClr val="F7A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90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8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0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7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3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4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82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14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0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43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26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D4C9-8207-4FD9-A981-755B16794B1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4EAE-0183-4C73-9A64-97952F6E7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88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\Desktop\! презентация силуэт\раскраска\paint a pictur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691" r="12295" b="4260"/>
          <a:stretch/>
        </p:blipFill>
        <p:spPr bwMode="auto">
          <a:xfrm rot="5400000">
            <a:off x="2553954" y="338284"/>
            <a:ext cx="4183921" cy="455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! презентация силуэт\раскраска\paint a pictur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" r="12295" b="4260"/>
          <a:stretch/>
        </p:blipFill>
        <p:spPr bwMode="auto">
          <a:xfrm rot="5400000">
            <a:off x="2553954" y="307569"/>
            <a:ext cx="4183921" cy="455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paint a picture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2" y="5258362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dirty="0" smtClean="0">
                <a:solidFill>
                  <a:schemeClr val="tx1"/>
                </a:solidFill>
              </a:rPr>
              <a:t>ead a book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play a game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15690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48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0" grpId="1" animBg="1"/>
      <p:bldP spid="1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\Desktop\! презентация силуэт\раскраска\drive a car 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55891" y="281850"/>
            <a:ext cx="4689235" cy="520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dirty="0" smtClean="0">
                <a:solidFill>
                  <a:schemeClr val="tx1"/>
                </a:solidFill>
              </a:rPr>
              <a:t>ide a bike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1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  <a:r>
              <a:rPr lang="en-US" sz="3200" dirty="0" smtClean="0">
                <a:solidFill>
                  <a:schemeClr val="tx1"/>
                </a:solidFill>
              </a:rPr>
              <a:t>rive a car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</a:t>
            </a:r>
            <a:r>
              <a:rPr lang="en-US" sz="3200" dirty="0" smtClean="0">
                <a:solidFill>
                  <a:schemeClr val="tx1"/>
                </a:solidFill>
              </a:rPr>
              <a:t>ear a mac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15690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User\Desktop\! презентация силуэт\раскраска\drive a car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34408" y="279485"/>
            <a:ext cx="4732200" cy="525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05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User\Desktop\! презентация силуэт\раскраска\play socc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996"/>
          <a:stretch/>
        </p:blipFill>
        <p:spPr bwMode="auto">
          <a:xfrm rot="5400000">
            <a:off x="2364617" y="-210276"/>
            <a:ext cx="4359810" cy="583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lay basketball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1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lay soccer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  <a:r>
              <a:rPr lang="en-US" sz="3200" dirty="0" smtClean="0">
                <a:solidFill>
                  <a:schemeClr val="tx1"/>
                </a:solidFill>
              </a:rPr>
              <a:t>ly a kite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04076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User\Desktop\! презентация силуэт\раскраска\play socc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4"/>
          <a:stretch/>
        </p:blipFill>
        <p:spPr bwMode="auto">
          <a:xfrm rot="5400000">
            <a:off x="2425775" y="-164944"/>
            <a:ext cx="4359810" cy="574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29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User\Desktop\! презентация силуэт\раскраска\watch t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370"/>
          <a:stretch/>
        </p:blipFill>
        <p:spPr bwMode="auto">
          <a:xfrm rot="5400000">
            <a:off x="2293956" y="251568"/>
            <a:ext cx="4197814" cy="505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</a:t>
            </a:r>
            <a:r>
              <a:rPr lang="en-US" sz="3200" dirty="0" smtClean="0">
                <a:solidFill>
                  <a:schemeClr val="tx1"/>
                </a:solidFill>
              </a:rPr>
              <a:t>atch TV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2" y="5258362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play a video game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  <a:r>
              <a:rPr lang="en-US" sz="3200" dirty="0" smtClean="0">
                <a:solidFill>
                  <a:schemeClr val="tx1"/>
                </a:solidFill>
              </a:rPr>
              <a:t>isten to music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15690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C:\Users\User\Desktop\! презентация силуэт\раскраска\watch tv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70"/>
          <a:stretch/>
        </p:blipFill>
        <p:spPr bwMode="auto">
          <a:xfrm rot="5400000">
            <a:off x="2293955" y="251569"/>
            <a:ext cx="4197814" cy="505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48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mph" presetSubtype="0" fill="hold" grpId="2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1" animBg="1"/>
      <p:bldP spid="10" grpId="2" animBg="1"/>
      <p:bldP spid="12" grpId="0" animBg="1"/>
      <p:bldP spid="12" grpId="1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User\Desktop\! презентация силуэт\раскраска\make a sandcast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587"/>
          <a:stretch/>
        </p:blipFill>
        <p:spPr bwMode="auto">
          <a:xfrm rot="5400000">
            <a:off x="2282427" y="317150"/>
            <a:ext cx="4524190" cy="494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</a:t>
            </a:r>
            <a:r>
              <a:rPr lang="en-US" sz="3200" dirty="0" smtClean="0">
                <a:solidFill>
                  <a:schemeClr val="tx1"/>
                </a:solidFill>
              </a:rPr>
              <a:t>ear a mac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1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m</a:t>
            </a:r>
            <a:r>
              <a:rPr lang="en-US" sz="3200" dirty="0" smtClean="0">
                <a:solidFill>
                  <a:schemeClr val="tx1"/>
                </a:solidFill>
              </a:rPr>
              <a:t>ake a sandcastle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  <a:r>
              <a:rPr lang="en-US" sz="3200" dirty="0" smtClean="0">
                <a:solidFill>
                  <a:schemeClr val="tx1"/>
                </a:solidFill>
              </a:rPr>
              <a:t>ly a kite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15690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C:\Users\User\Desktop\! презентация силуэт\раскраска\make a sandcastl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7"/>
          <a:stretch/>
        </p:blipFill>
        <p:spPr bwMode="auto">
          <a:xfrm rot="5400000">
            <a:off x="2282427" y="345267"/>
            <a:ext cx="4524190" cy="494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97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\Desktop\! презентация силуэт\раскраска\play a gam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674"/>
          <a:stretch/>
        </p:blipFill>
        <p:spPr bwMode="auto">
          <a:xfrm>
            <a:off x="2636724" y="341040"/>
            <a:ext cx="3671852" cy="491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lay soccer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1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lay a game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lay chess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04076" y="525417"/>
            <a:ext cx="800726" cy="7433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Users\User\Desktop\! презентация силуэт\раскраска\play a gam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4"/>
          <a:stretch/>
        </p:blipFill>
        <p:spPr bwMode="auto">
          <a:xfrm>
            <a:off x="2636724" y="341040"/>
            <a:ext cx="3671852" cy="491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36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User\Desktop\! презентация силуэт\раскраска\wear a mac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022"/>
          <a:stretch/>
        </p:blipFill>
        <p:spPr bwMode="auto">
          <a:xfrm>
            <a:off x="2594040" y="276397"/>
            <a:ext cx="4205763" cy="489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m</a:t>
            </a:r>
            <a:r>
              <a:rPr lang="en-US" sz="3200" dirty="0" smtClean="0">
                <a:solidFill>
                  <a:schemeClr val="tx1"/>
                </a:solidFill>
              </a:rPr>
              <a:t>ake a sandcastle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751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</a:t>
            </a:r>
            <a:r>
              <a:rPr lang="en-US" sz="3200" dirty="0" smtClean="0">
                <a:solidFill>
                  <a:schemeClr val="tx1"/>
                </a:solidFill>
              </a:rPr>
              <a:t>ear a mac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5229200"/>
            <a:ext cx="2639543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fly a kite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1" name="Picture 2" descr="C:\Users\User\Desktop\! презентация силуэт\раскраска\wear a mac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2"/>
          <a:stretch/>
        </p:blipFill>
        <p:spPr bwMode="auto">
          <a:xfrm>
            <a:off x="2604117" y="276397"/>
            <a:ext cx="4205763" cy="489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64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59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23</cp:revision>
  <dcterms:created xsi:type="dcterms:W3CDTF">2017-08-23T13:54:47Z</dcterms:created>
  <dcterms:modified xsi:type="dcterms:W3CDTF">2017-08-24T12:43:00Z</dcterms:modified>
</cp:coreProperties>
</file>