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1" d="100"/>
          <a:sy n="51" d="100"/>
        </p:scale>
        <p:origin x="-33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8BD6A-289D-484D-BD95-DE4E27493332}" type="datetimeFigureOut">
              <a:rPr lang="ru-RU" smtClean="0"/>
              <a:t>25.08.2017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373CA-3EC9-4A72-9DAA-DADBA84FCD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5742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8BD6A-289D-484D-BD95-DE4E27493332}" type="datetimeFigureOut">
              <a:rPr lang="ru-RU" smtClean="0"/>
              <a:t>25.08.2017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373CA-3EC9-4A72-9DAA-DADBA84FCD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3140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8BD6A-289D-484D-BD95-DE4E27493332}" type="datetimeFigureOut">
              <a:rPr lang="ru-RU" smtClean="0"/>
              <a:t>25.08.2017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373CA-3EC9-4A72-9DAA-DADBA84FCD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7616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8BD6A-289D-484D-BD95-DE4E27493332}" type="datetimeFigureOut">
              <a:rPr lang="ru-RU" smtClean="0"/>
              <a:t>25.08.2017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373CA-3EC9-4A72-9DAA-DADBA84FCD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5535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8BD6A-289D-484D-BD95-DE4E27493332}" type="datetimeFigureOut">
              <a:rPr lang="ru-RU" smtClean="0"/>
              <a:t>25.08.2017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373CA-3EC9-4A72-9DAA-DADBA84FCD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2943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8BD6A-289D-484D-BD95-DE4E27493332}" type="datetimeFigureOut">
              <a:rPr lang="ru-RU" smtClean="0"/>
              <a:t>25.08.2017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373CA-3EC9-4A72-9DAA-DADBA84FCD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1694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8BD6A-289D-484D-BD95-DE4E27493332}" type="datetimeFigureOut">
              <a:rPr lang="ru-RU" smtClean="0"/>
              <a:t>25.08.2017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373CA-3EC9-4A72-9DAA-DADBA84FCD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5918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8BD6A-289D-484D-BD95-DE4E27493332}" type="datetimeFigureOut">
              <a:rPr lang="ru-RU" smtClean="0"/>
              <a:t>25.08.2017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373CA-3EC9-4A72-9DAA-DADBA84FCD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9273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8BD6A-289D-484D-BD95-DE4E27493332}" type="datetimeFigureOut">
              <a:rPr lang="ru-RU" smtClean="0"/>
              <a:t>25.08.2017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373CA-3EC9-4A72-9DAA-DADBA84FCD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1348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8BD6A-289D-484D-BD95-DE4E27493332}" type="datetimeFigureOut">
              <a:rPr lang="ru-RU" smtClean="0"/>
              <a:t>25.08.2017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373CA-3EC9-4A72-9DAA-DADBA84FCD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0829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8BD6A-289D-484D-BD95-DE4E27493332}" type="datetimeFigureOut">
              <a:rPr lang="ru-RU" smtClean="0"/>
              <a:t>25.08.2017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373CA-3EC9-4A72-9DAA-DADBA84FCD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9525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08BD6A-289D-484D-BD95-DE4E27493332}" type="datetimeFigureOut">
              <a:rPr lang="ru-RU" smtClean="0"/>
              <a:t>25.08.2017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F373CA-3EC9-4A72-9DAA-DADBA84FCD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50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64b2dc079b572d82963b4106a4eb90b6de1bdc2d.png (2400×1882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99189">
            <a:off x="3415877" y="1862310"/>
            <a:ext cx="2225372" cy="1745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C:\Users\User\Desktop\!презентация\завален листьями 1\16762-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374" y="216256"/>
            <a:ext cx="3832044" cy="3870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User\Desktop\!презентация\завален листьями 1\5903f3eadff798bb0bb5d3d4ef41165a4f84fb9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1048" y="3436522"/>
            <a:ext cx="3832044" cy="3397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C:\Users\User\Desktop\!презентация\завален листьями 1\autumn-leaves-png-28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0406">
            <a:off x="4802212" y="2132245"/>
            <a:ext cx="1770465" cy="2822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C:\Users\User\Desktop\!презентация\завален листьями 1\autumn_leaves_027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15622">
            <a:off x="1467014" y="2959774"/>
            <a:ext cx="2100361" cy="2081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C:\Users\User\Desktop\!презентация\завален листьями 1\Autumn_392.md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00499">
            <a:off x="4285019" y="1511989"/>
            <a:ext cx="1863739" cy="1815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 descr="C:\Users\User\Desktop\!презентация\завален листьями 1\autumn_leaves_027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701534">
            <a:off x="1995177" y="1714388"/>
            <a:ext cx="1332290" cy="1320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C:\Users\User\Desktop\!презентация\завален листьями 1\autumn-leaves-png-28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56588">
            <a:off x="2548118" y="2808616"/>
            <a:ext cx="1982382" cy="3160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C:\Users\User\Desktop\!презентация\завален листьями 1\16762-1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52096">
            <a:off x="5029410" y="2994621"/>
            <a:ext cx="2270986" cy="2293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C:\Users\User\Desktop\!презентация\завален листьями 1\5903f3eadff798bb0bb5d3d4ef41165a4f84fb9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700" y="3782470"/>
            <a:ext cx="2216416" cy="1965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C:\Users\User\Desktop\!презентация\завален листьями 1\Autumn_392.md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84765">
            <a:off x="5472004" y="2188824"/>
            <a:ext cx="1863739" cy="1815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C:\Users\User\Desktop\!презентация\завален листьями 1\5903f3eadff798bb0bb5d3d4ef41165a4f84fb9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290222">
            <a:off x="4448862" y="3473219"/>
            <a:ext cx="2216416" cy="1965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C:\Users\User\Desktop\!презентация\завален листьями 1\autumn-leaves-png-28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347444">
            <a:off x="2552580" y="2997073"/>
            <a:ext cx="685662" cy="109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 descr="C:\Users\User\Desktop\!презентация\завален листьями 1\16762-1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22456">
            <a:off x="1331524" y="3988548"/>
            <a:ext cx="2270986" cy="2293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4237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600" accel="100000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600" accel="100000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decel="100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decel="100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accel="100000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00" accel="100000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600" accel="100000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600" accel="100000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decel="100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decel="100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00" accel="100000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00" accel="100000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600" accel="100000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600" accel="100000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decel="100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" decel="100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00" accel="100000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00" accel="100000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0.04 C 0.081 0.049 0.102 0.054 0.124 0.054 C 0.149 0.054 0.169 0.049 0.183 0.04 L 0.25 0 E" pathEditMode="relative" ptsTypes="">
                                      <p:cBhvr>
                                        <p:cTn id="4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1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600" accel="100000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600" accel="100000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400" decel="100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400" decel="100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00" accel="100000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00" accel="100000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42 0.00023 C 0.07517 0.00647 0.1283 0.06727 0.12465 0.13638 C 0.12118 0.20504 0.0625 0.25613 -0.00643 0.24988 C -0.07518 0.24364 -0.12813 0.18262 -0.12466 0.11373 C -0.12118 0.04484 -0.0625 -0.00601 0.00642 0.00023 Z " pathEditMode="relative" rAng="235182" ptsTypes="fffff">
                                      <p:cBhvr>
                                        <p:cTn id="9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2" y="124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</TotalTime>
  <Words>0</Words>
  <Application>Microsoft Office PowerPoint</Application>
  <PresentationFormat>Экран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12</cp:revision>
  <dcterms:created xsi:type="dcterms:W3CDTF">2017-08-24T18:13:59Z</dcterms:created>
  <dcterms:modified xsi:type="dcterms:W3CDTF">2017-08-25T15:58:58Z</dcterms:modified>
</cp:coreProperties>
</file>