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42D"/>
    <a:srgbClr val="F34E1B"/>
    <a:srgbClr val="4D1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D277D-D67F-4973-B9E6-F8CE472889A9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8B29A-D379-43D9-84C4-3036A8FFEC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7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8B29A-D379-43D9-84C4-3036A8FFEC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AE0-3E8E-4BB5-A5CB-94DB6BE9359C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E2B7-F218-4F05-91B5-7618571D5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AE0-3E8E-4BB5-A5CB-94DB6BE9359C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E2B7-F218-4F05-91B5-7618571D5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AE0-3E8E-4BB5-A5CB-94DB6BE9359C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E2B7-F218-4F05-91B5-7618571D5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AE0-3E8E-4BB5-A5CB-94DB6BE9359C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E2B7-F218-4F05-91B5-7618571D5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AE0-3E8E-4BB5-A5CB-94DB6BE9359C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E2B7-F218-4F05-91B5-7618571D5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AE0-3E8E-4BB5-A5CB-94DB6BE9359C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E2B7-F218-4F05-91B5-7618571D5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AE0-3E8E-4BB5-A5CB-94DB6BE9359C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E2B7-F218-4F05-91B5-7618571D5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AE0-3E8E-4BB5-A5CB-94DB6BE9359C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E2B7-F218-4F05-91B5-7618571D5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AE0-3E8E-4BB5-A5CB-94DB6BE9359C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E2B7-F218-4F05-91B5-7618571D5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AE0-3E8E-4BB5-A5CB-94DB6BE9359C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E2B7-F218-4F05-91B5-7618571D5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AE0-3E8E-4BB5-A5CB-94DB6BE9359C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E2B7-F218-4F05-91B5-7618571D5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88AE0-3E8E-4BB5-A5CB-94DB6BE9359C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6E2B7-F218-4F05-91B5-7618571D5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5282838" y="4214818"/>
            <a:ext cx="1561715" cy="13019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839" y="1221718"/>
            <a:ext cx="1561715" cy="130198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505390" y="1246705"/>
            <a:ext cx="1561715" cy="130198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321656" y="1246705"/>
            <a:ext cx="1561715" cy="1301983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821194" y="2707324"/>
            <a:ext cx="1561715" cy="1301983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586748" y="2731118"/>
            <a:ext cx="1561715" cy="1301983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301261" y="2754432"/>
            <a:ext cx="1561715" cy="1301983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845907" y="4206015"/>
            <a:ext cx="1561715" cy="1301983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586747" y="4200771"/>
            <a:ext cx="1561715" cy="1301983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igers"/>
          <p:cNvSpPr/>
          <p:nvPr/>
        </p:nvSpPr>
        <p:spPr>
          <a:xfrm>
            <a:off x="1785918" y="4214818"/>
            <a:ext cx="1571636" cy="131657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47" name="boy"/>
          <p:cNvSpPr/>
          <p:nvPr/>
        </p:nvSpPr>
        <p:spPr>
          <a:xfrm>
            <a:off x="3500430" y="4214818"/>
            <a:ext cx="1571636" cy="131657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48" name="oranges"/>
          <p:cNvSpPr/>
          <p:nvPr/>
        </p:nvSpPr>
        <p:spPr>
          <a:xfrm>
            <a:off x="5282412" y="4214818"/>
            <a:ext cx="1551795" cy="131657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45" name="dog"/>
          <p:cNvSpPr/>
          <p:nvPr/>
        </p:nvSpPr>
        <p:spPr>
          <a:xfrm>
            <a:off x="5278444" y="2714620"/>
            <a:ext cx="1561715" cy="131657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44" name="box"/>
          <p:cNvSpPr/>
          <p:nvPr/>
        </p:nvSpPr>
        <p:spPr>
          <a:xfrm>
            <a:off x="3500430" y="2714620"/>
            <a:ext cx="1551795" cy="131657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43" name="desk"/>
          <p:cNvSpPr/>
          <p:nvPr/>
        </p:nvSpPr>
        <p:spPr>
          <a:xfrm>
            <a:off x="1785918" y="2714620"/>
            <a:ext cx="1551795" cy="131657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42" name="umbrella"/>
          <p:cNvSpPr/>
          <p:nvPr/>
        </p:nvSpPr>
        <p:spPr>
          <a:xfrm>
            <a:off x="5280428" y="1221718"/>
            <a:ext cx="1551795" cy="131657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41" name="cat"/>
          <p:cNvSpPr/>
          <p:nvPr/>
        </p:nvSpPr>
        <p:spPr>
          <a:xfrm>
            <a:off x="3500430" y="1221718"/>
            <a:ext cx="1551795" cy="131657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40" name="snail"/>
          <p:cNvSpPr/>
          <p:nvPr/>
        </p:nvSpPr>
        <p:spPr>
          <a:xfrm>
            <a:off x="1785918" y="1221718"/>
            <a:ext cx="1551795" cy="131657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4" name="зеленый 1"/>
          <p:cNvSpPr/>
          <p:nvPr/>
        </p:nvSpPr>
        <p:spPr>
          <a:xfrm>
            <a:off x="1783534" y="1300705"/>
            <a:ext cx="1551795" cy="131657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5" name="зеленый 2"/>
          <p:cNvSpPr/>
          <p:nvPr/>
        </p:nvSpPr>
        <p:spPr>
          <a:xfrm>
            <a:off x="3485742" y="1293409"/>
            <a:ext cx="1551795" cy="131657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6" name="зеленый 3"/>
          <p:cNvSpPr/>
          <p:nvPr/>
        </p:nvSpPr>
        <p:spPr>
          <a:xfrm>
            <a:off x="5271692" y="1300705"/>
            <a:ext cx="1551795" cy="131657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8" name="зеленый 7"/>
          <p:cNvSpPr/>
          <p:nvPr/>
        </p:nvSpPr>
        <p:spPr>
          <a:xfrm>
            <a:off x="1795838" y="2793607"/>
            <a:ext cx="1551795" cy="131657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9" name="зеленый 8"/>
          <p:cNvSpPr/>
          <p:nvPr/>
        </p:nvSpPr>
        <p:spPr>
          <a:xfrm>
            <a:off x="3485742" y="2793607"/>
            <a:ext cx="1596245" cy="131657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10" name="зеленый 9"/>
          <p:cNvSpPr/>
          <p:nvPr/>
        </p:nvSpPr>
        <p:spPr>
          <a:xfrm>
            <a:off x="5269708" y="2754433"/>
            <a:ext cx="1570451" cy="1355750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12" name="зеленый 13"/>
          <p:cNvSpPr/>
          <p:nvPr/>
        </p:nvSpPr>
        <p:spPr>
          <a:xfrm>
            <a:off x="1808142" y="4293805"/>
            <a:ext cx="1551795" cy="131657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13" name="зеленый 14"/>
          <p:cNvSpPr/>
          <p:nvPr/>
        </p:nvSpPr>
        <p:spPr>
          <a:xfrm>
            <a:off x="3485742" y="4293805"/>
            <a:ext cx="1596245" cy="131657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14" name="Number 15"/>
          <p:cNvSpPr/>
          <p:nvPr/>
        </p:nvSpPr>
        <p:spPr>
          <a:xfrm>
            <a:off x="5271692" y="4293805"/>
            <a:ext cx="1568467" cy="131657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cs typeface="Arial" panose="020B0604020202020204" pitchFamily="34" charset="0"/>
            </a:endParaRPr>
          </a:p>
        </p:txBody>
      </p:sp>
      <p:sp>
        <p:nvSpPr>
          <p:cNvPr id="22" name="Number 1"/>
          <p:cNvSpPr/>
          <p:nvPr/>
        </p:nvSpPr>
        <p:spPr>
          <a:xfrm>
            <a:off x="938583" y="1221718"/>
            <a:ext cx="642942" cy="1285884"/>
          </a:xfrm>
          <a:prstGeom prst="rect">
            <a:avLst/>
          </a:prstGeom>
          <a:solidFill>
            <a:srgbClr val="E1542D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rgbClr val="92D050"/>
              </a:solidFill>
              <a:cs typeface="Arial" panose="020B0604020202020204" pitchFamily="34" charset="0"/>
            </a:endParaRPr>
          </a:p>
        </p:txBody>
      </p:sp>
      <p:sp>
        <p:nvSpPr>
          <p:cNvPr id="23" name="Number 1"/>
          <p:cNvSpPr/>
          <p:nvPr/>
        </p:nvSpPr>
        <p:spPr>
          <a:xfrm>
            <a:off x="919170" y="2739168"/>
            <a:ext cx="642942" cy="1285884"/>
          </a:xfrm>
          <a:prstGeom prst="rect">
            <a:avLst/>
          </a:prstGeom>
          <a:solidFill>
            <a:srgbClr val="E1542D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rgbClr val="92D050"/>
              </a:solidFill>
              <a:cs typeface="Arial" panose="020B0604020202020204" pitchFamily="34" charset="0"/>
            </a:endParaRPr>
          </a:p>
        </p:txBody>
      </p:sp>
      <p:sp>
        <p:nvSpPr>
          <p:cNvPr id="24" name="Number 1"/>
          <p:cNvSpPr/>
          <p:nvPr/>
        </p:nvSpPr>
        <p:spPr>
          <a:xfrm>
            <a:off x="938583" y="4222114"/>
            <a:ext cx="642942" cy="1285884"/>
          </a:xfrm>
          <a:prstGeom prst="rect">
            <a:avLst/>
          </a:prstGeom>
          <a:solidFill>
            <a:srgbClr val="E1542D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rgbClr val="92D050"/>
              </a:solidFill>
              <a:cs typeface="Arial" panose="020B0604020202020204" pitchFamily="34" charset="0"/>
            </a:endParaRPr>
          </a:p>
        </p:txBody>
      </p:sp>
      <p:sp>
        <p:nvSpPr>
          <p:cNvPr id="25" name="Number 1"/>
          <p:cNvSpPr/>
          <p:nvPr/>
        </p:nvSpPr>
        <p:spPr>
          <a:xfrm rot="5400000">
            <a:off x="2260186" y="-28447"/>
            <a:ext cx="571504" cy="1500198"/>
          </a:xfrm>
          <a:prstGeom prst="rect">
            <a:avLst/>
          </a:prstGeom>
          <a:solidFill>
            <a:srgbClr val="F34E1B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rgbClr val="92D050"/>
              </a:solidFill>
              <a:cs typeface="Arial" panose="020B0604020202020204" pitchFamily="34" charset="0"/>
            </a:endParaRPr>
          </a:p>
        </p:txBody>
      </p:sp>
      <p:sp>
        <p:nvSpPr>
          <p:cNvPr id="26" name="Number 1"/>
          <p:cNvSpPr/>
          <p:nvPr/>
        </p:nvSpPr>
        <p:spPr>
          <a:xfrm rot="5400000">
            <a:off x="4010417" y="-64166"/>
            <a:ext cx="571504" cy="1571636"/>
          </a:xfrm>
          <a:prstGeom prst="rect">
            <a:avLst/>
          </a:prstGeom>
          <a:solidFill>
            <a:srgbClr val="F34E1B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rgbClr val="92D050"/>
              </a:solidFill>
              <a:cs typeface="Arial" panose="020B0604020202020204" pitchFamily="34" charset="0"/>
            </a:endParaRPr>
          </a:p>
        </p:txBody>
      </p:sp>
      <p:sp>
        <p:nvSpPr>
          <p:cNvPr id="27" name="Number 1"/>
          <p:cNvSpPr/>
          <p:nvPr/>
        </p:nvSpPr>
        <p:spPr>
          <a:xfrm rot="5400000">
            <a:off x="5724929" y="-64166"/>
            <a:ext cx="571504" cy="1571636"/>
          </a:xfrm>
          <a:prstGeom prst="rect">
            <a:avLst/>
          </a:prstGeom>
          <a:solidFill>
            <a:srgbClr val="F34E1B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rgbClr val="92D050"/>
              </a:solidFill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10021" y="143603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10021" y="2936230"/>
            <a:ext cx="4706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10021" y="4436428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95905" y="221586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10417" y="221586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96367" y="221586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Number 1"/>
          <p:cNvSpPr/>
          <p:nvPr/>
        </p:nvSpPr>
        <p:spPr>
          <a:xfrm rot="5400000">
            <a:off x="2724533" y="4793618"/>
            <a:ext cx="571504" cy="24288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rgbClr val="92D050"/>
              </a:solidFill>
              <a:cs typeface="Arial" panose="020B0604020202020204" pitchFamily="34" charset="0"/>
            </a:endParaRPr>
          </a:p>
        </p:txBody>
      </p:sp>
      <p:sp>
        <p:nvSpPr>
          <p:cNvPr id="35" name="Number 1"/>
          <p:cNvSpPr/>
          <p:nvPr/>
        </p:nvSpPr>
        <p:spPr>
          <a:xfrm rot="5400000">
            <a:off x="5327059" y="4762859"/>
            <a:ext cx="571504" cy="24904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rgbClr val="92D050"/>
              </a:solidFill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10483" y="5650874"/>
            <a:ext cx="21431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Hide all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38715" y="5650874"/>
            <a:ext cx="21431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Show all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7143768" y="500042"/>
            <a:ext cx="1285884" cy="5786478"/>
          </a:xfrm>
          <a:prstGeom prst="downArrow">
            <a:avLst/>
          </a:prstGeom>
          <a:gradFill flip="none" rotWithShape="1">
            <a:gsLst>
              <a:gs pos="21000">
                <a:srgbClr val="4D1C1B"/>
              </a:gs>
              <a:gs pos="43000">
                <a:srgbClr val="FFC000"/>
              </a:gs>
              <a:gs pos="64000">
                <a:srgbClr val="FF0000"/>
              </a:gs>
              <a:gs pos="96000">
                <a:schemeClr val="accent6">
                  <a:lumMod val="75000"/>
                </a:schemeClr>
              </a:gs>
              <a:gs pos="100000">
                <a:srgbClr val="FFFF00"/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1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21</Words>
  <Application>Microsoft Office PowerPoint</Application>
  <PresentationFormat>Экран (4:3)</PresentationFormat>
  <Paragraphs>28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</cp:lastModifiedBy>
  <cp:revision>35</cp:revision>
  <dcterms:created xsi:type="dcterms:W3CDTF">2017-06-30T17:34:34Z</dcterms:created>
  <dcterms:modified xsi:type="dcterms:W3CDTF">2017-08-15T08:13:08Z</dcterms:modified>
</cp:coreProperties>
</file>