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13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289EFE4-C62C-4033-AF71-00B579014D36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8CE104-A9FB-43BC-9F7A-930CB36AA9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slide" Target="slide7.xml"/><Relationship Id="rId18" Type="http://schemas.openxmlformats.org/officeDocument/2006/relationships/image" Target="../media/image9.jpg"/><Relationship Id="rId3" Type="http://schemas.openxmlformats.org/officeDocument/2006/relationships/slide" Target="slide2.xml"/><Relationship Id="rId7" Type="http://schemas.openxmlformats.org/officeDocument/2006/relationships/slide" Target="slide8.xml"/><Relationship Id="rId12" Type="http://schemas.openxmlformats.org/officeDocument/2006/relationships/image" Target="../media/image6.jpg"/><Relationship Id="rId17" Type="http://schemas.openxmlformats.org/officeDocument/2006/relationships/slide" Target="slide6.xml"/><Relationship Id="rId2" Type="http://schemas.openxmlformats.org/officeDocument/2006/relationships/image" Target="../media/image1.png"/><Relationship Id="rId16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slide" Target="slide3.xml"/><Relationship Id="rId5" Type="http://schemas.openxmlformats.org/officeDocument/2006/relationships/slide" Target="slide4.xml"/><Relationship Id="rId15" Type="http://schemas.openxmlformats.org/officeDocument/2006/relationships/slide" Target="slide5.xml"/><Relationship Id="rId10" Type="http://schemas.openxmlformats.org/officeDocument/2006/relationships/image" Target="../media/image5.jpg"/><Relationship Id="rId19" Type="http://schemas.openxmlformats.org/officeDocument/2006/relationships/image" Target="../media/image10.jpg"/><Relationship Id="rId4" Type="http://schemas.openxmlformats.org/officeDocument/2006/relationships/image" Target="../media/image2.jpg"/><Relationship Id="rId9" Type="http://schemas.openxmlformats.org/officeDocument/2006/relationships/slide" Target="slide9.xml"/><Relationship Id="rId14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7.jpg"/><Relationship Id="rId18" Type="http://schemas.openxmlformats.org/officeDocument/2006/relationships/slide" Target="slide7.xml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jpg"/><Relationship Id="rId12" Type="http://schemas.openxmlformats.org/officeDocument/2006/relationships/image" Target="../media/image6.jpg"/><Relationship Id="rId17" Type="http://schemas.openxmlformats.org/officeDocument/2006/relationships/image" Target="../media/image9.jpg"/><Relationship Id="rId2" Type="http://schemas.openxmlformats.org/officeDocument/2006/relationships/audio" Target="../media/media9.mp3"/><Relationship Id="rId16" Type="http://schemas.openxmlformats.org/officeDocument/2006/relationships/slide" Target="slide6.xml"/><Relationship Id="rId20" Type="http://schemas.openxmlformats.org/officeDocument/2006/relationships/image" Target="../media/image11.png"/><Relationship Id="rId1" Type="http://schemas.microsoft.com/office/2007/relationships/media" Target="../media/media9.mp3"/><Relationship Id="rId6" Type="http://schemas.openxmlformats.org/officeDocument/2006/relationships/slide" Target="slide2.xml"/><Relationship Id="rId11" Type="http://schemas.openxmlformats.org/officeDocument/2006/relationships/slide" Target="slide3.xml"/><Relationship Id="rId5" Type="http://schemas.openxmlformats.org/officeDocument/2006/relationships/image" Target="../media/image1.png"/><Relationship Id="rId15" Type="http://schemas.openxmlformats.org/officeDocument/2006/relationships/image" Target="../media/image8.jpg"/><Relationship Id="rId10" Type="http://schemas.openxmlformats.org/officeDocument/2006/relationships/image" Target="../media/image4.jpg"/><Relationship Id="rId19" Type="http://schemas.openxmlformats.org/officeDocument/2006/relationships/image" Target="../media/image10.jpg"/><Relationship Id="rId4" Type="http://schemas.openxmlformats.org/officeDocument/2006/relationships/image" Target="../media/image5.jpg"/><Relationship Id="rId9" Type="http://schemas.openxmlformats.org/officeDocument/2006/relationships/image" Target="../media/image3.jpg"/><Relationship Id="rId1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13" Type="http://schemas.openxmlformats.org/officeDocument/2006/relationships/slide" Target="slide3.xml"/><Relationship Id="rId18" Type="http://schemas.openxmlformats.org/officeDocument/2006/relationships/image" Target="../media/image8.jpg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jpg"/><Relationship Id="rId7" Type="http://schemas.openxmlformats.org/officeDocument/2006/relationships/slide" Target="slide4.xml"/><Relationship Id="rId12" Type="http://schemas.openxmlformats.org/officeDocument/2006/relationships/image" Target="../media/image5.jpg"/><Relationship Id="rId17" Type="http://schemas.openxmlformats.org/officeDocument/2006/relationships/slide" Target="slide5.xml"/><Relationship Id="rId2" Type="http://schemas.openxmlformats.org/officeDocument/2006/relationships/audio" Target="../media/media1.mp3"/><Relationship Id="rId16" Type="http://schemas.openxmlformats.org/officeDocument/2006/relationships/image" Target="../media/image7.jpg"/><Relationship Id="rId20" Type="http://schemas.openxmlformats.org/officeDocument/2006/relationships/image" Target="../media/image9.jpg"/><Relationship Id="rId1" Type="http://schemas.microsoft.com/office/2007/relationships/media" Target="../media/media1.mp3"/><Relationship Id="rId6" Type="http://schemas.openxmlformats.org/officeDocument/2006/relationships/slide" Target="slide2.xml"/><Relationship Id="rId11" Type="http://schemas.openxmlformats.org/officeDocument/2006/relationships/slide" Target="slide9.xml"/><Relationship Id="rId5" Type="http://schemas.openxmlformats.org/officeDocument/2006/relationships/image" Target="../media/image1.png"/><Relationship Id="rId15" Type="http://schemas.openxmlformats.org/officeDocument/2006/relationships/slide" Target="slide7.xml"/><Relationship Id="rId10" Type="http://schemas.openxmlformats.org/officeDocument/2006/relationships/image" Target="../media/image4.jpg"/><Relationship Id="rId19" Type="http://schemas.openxmlformats.org/officeDocument/2006/relationships/slide" Target="slide6.xml"/><Relationship Id="rId4" Type="http://schemas.openxmlformats.org/officeDocument/2006/relationships/image" Target="../media/image2.jpg"/><Relationship Id="rId9" Type="http://schemas.openxmlformats.org/officeDocument/2006/relationships/slide" Target="slide8.xml"/><Relationship Id="rId14" Type="http://schemas.openxmlformats.org/officeDocument/2006/relationships/image" Target="../media/image6.jpg"/><Relationship Id="rId2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jpg"/><Relationship Id="rId18" Type="http://schemas.openxmlformats.org/officeDocument/2006/relationships/image" Target="../media/image8.jpg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jpg"/><Relationship Id="rId7" Type="http://schemas.openxmlformats.org/officeDocument/2006/relationships/image" Target="../media/image2.jpg"/><Relationship Id="rId12" Type="http://schemas.openxmlformats.org/officeDocument/2006/relationships/slide" Target="slide9.xml"/><Relationship Id="rId17" Type="http://schemas.openxmlformats.org/officeDocument/2006/relationships/slide" Target="slide5.xml"/><Relationship Id="rId2" Type="http://schemas.openxmlformats.org/officeDocument/2006/relationships/audio" Target="../media/media2.mp3"/><Relationship Id="rId16" Type="http://schemas.openxmlformats.org/officeDocument/2006/relationships/image" Target="../media/image7.jpg"/><Relationship Id="rId20" Type="http://schemas.openxmlformats.org/officeDocument/2006/relationships/image" Target="../media/image9.jpg"/><Relationship Id="rId1" Type="http://schemas.microsoft.com/office/2007/relationships/media" Target="../media/media2.mp3"/><Relationship Id="rId6" Type="http://schemas.openxmlformats.org/officeDocument/2006/relationships/slide" Target="slide2.xml"/><Relationship Id="rId11" Type="http://schemas.openxmlformats.org/officeDocument/2006/relationships/image" Target="../media/image4.jpg"/><Relationship Id="rId5" Type="http://schemas.openxmlformats.org/officeDocument/2006/relationships/image" Target="../media/image1.png"/><Relationship Id="rId15" Type="http://schemas.openxmlformats.org/officeDocument/2006/relationships/slide" Target="slide7.xml"/><Relationship Id="rId10" Type="http://schemas.openxmlformats.org/officeDocument/2006/relationships/slide" Target="slide8.xml"/><Relationship Id="rId19" Type="http://schemas.openxmlformats.org/officeDocument/2006/relationships/slide" Target="slide6.xml"/><Relationship Id="rId4" Type="http://schemas.openxmlformats.org/officeDocument/2006/relationships/image" Target="../media/image6.jpg"/><Relationship Id="rId9" Type="http://schemas.openxmlformats.org/officeDocument/2006/relationships/image" Target="../media/image3.jpg"/><Relationship Id="rId14" Type="http://schemas.openxmlformats.org/officeDocument/2006/relationships/slide" Target="slide3.xml"/><Relationship Id="rId2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3.xml"/><Relationship Id="rId18" Type="http://schemas.openxmlformats.org/officeDocument/2006/relationships/image" Target="../media/image8.jpg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jpg"/><Relationship Id="rId7" Type="http://schemas.openxmlformats.org/officeDocument/2006/relationships/image" Target="../media/image2.jpg"/><Relationship Id="rId12" Type="http://schemas.openxmlformats.org/officeDocument/2006/relationships/image" Target="../media/image5.jpg"/><Relationship Id="rId17" Type="http://schemas.openxmlformats.org/officeDocument/2006/relationships/slide" Target="slide5.xml"/><Relationship Id="rId2" Type="http://schemas.openxmlformats.org/officeDocument/2006/relationships/audio" Target="../media/media3.mp3"/><Relationship Id="rId16" Type="http://schemas.openxmlformats.org/officeDocument/2006/relationships/image" Target="../media/image7.jpg"/><Relationship Id="rId20" Type="http://schemas.openxmlformats.org/officeDocument/2006/relationships/image" Target="../media/image9.jpg"/><Relationship Id="rId1" Type="http://schemas.microsoft.com/office/2007/relationships/media" Target="../media/media3.mp3"/><Relationship Id="rId6" Type="http://schemas.openxmlformats.org/officeDocument/2006/relationships/slide" Target="slide2.xml"/><Relationship Id="rId11" Type="http://schemas.openxmlformats.org/officeDocument/2006/relationships/slide" Target="slide9.xml"/><Relationship Id="rId5" Type="http://schemas.openxmlformats.org/officeDocument/2006/relationships/image" Target="../media/image1.png"/><Relationship Id="rId15" Type="http://schemas.openxmlformats.org/officeDocument/2006/relationships/slide" Target="slide7.xml"/><Relationship Id="rId10" Type="http://schemas.openxmlformats.org/officeDocument/2006/relationships/image" Target="../media/image4.jpg"/><Relationship Id="rId19" Type="http://schemas.openxmlformats.org/officeDocument/2006/relationships/slide" Target="slide6.xml"/><Relationship Id="rId4" Type="http://schemas.openxmlformats.org/officeDocument/2006/relationships/image" Target="../media/image3.jpg"/><Relationship Id="rId9" Type="http://schemas.openxmlformats.org/officeDocument/2006/relationships/slide" Target="slide8.xml"/><Relationship Id="rId14" Type="http://schemas.openxmlformats.org/officeDocument/2006/relationships/image" Target="../media/image6.jpg"/><Relationship Id="rId2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jpg"/><Relationship Id="rId18" Type="http://schemas.openxmlformats.org/officeDocument/2006/relationships/slide" Target="slide5.xml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jpg"/><Relationship Id="rId7" Type="http://schemas.openxmlformats.org/officeDocument/2006/relationships/image" Target="../media/image2.jpg"/><Relationship Id="rId12" Type="http://schemas.openxmlformats.org/officeDocument/2006/relationships/slide" Target="slide9.xml"/><Relationship Id="rId17" Type="http://schemas.openxmlformats.org/officeDocument/2006/relationships/image" Target="../media/image7.jpg"/><Relationship Id="rId2" Type="http://schemas.openxmlformats.org/officeDocument/2006/relationships/audio" Target="../media/media4.mp3"/><Relationship Id="rId16" Type="http://schemas.openxmlformats.org/officeDocument/2006/relationships/slide" Target="slide7.xml"/><Relationship Id="rId20" Type="http://schemas.openxmlformats.org/officeDocument/2006/relationships/image" Target="../media/image9.jpg"/><Relationship Id="rId1" Type="http://schemas.microsoft.com/office/2007/relationships/media" Target="../media/media4.mp3"/><Relationship Id="rId6" Type="http://schemas.openxmlformats.org/officeDocument/2006/relationships/slide" Target="slide2.xml"/><Relationship Id="rId11" Type="http://schemas.openxmlformats.org/officeDocument/2006/relationships/image" Target="../media/image4.jpg"/><Relationship Id="rId5" Type="http://schemas.openxmlformats.org/officeDocument/2006/relationships/image" Target="../media/image1.png"/><Relationship Id="rId15" Type="http://schemas.openxmlformats.org/officeDocument/2006/relationships/image" Target="../media/image6.jpg"/><Relationship Id="rId10" Type="http://schemas.openxmlformats.org/officeDocument/2006/relationships/slide" Target="slide8.xml"/><Relationship Id="rId19" Type="http://schemas.openxmlformats.org/officeDocument/2006/relationships/slide" Target="slide6.xml"/><Relationship Id="rId4" Type="http://schemas.openxmlformats.org/officeDocument/2006/relationships/image" Target="../media/image8.jpg"/><Relationship Id="rId9" Type="http://schemas.openxmlformats.org/officeDocument/2006/relationships/image" Target="../media/image3.jpg"/><Relationship Id="rId14" Type="http://schemas.openxmlformats.org/officeDocument/2006/relationships/slide" Target="slide3.xml"/><Relationship Id="rId2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jpg"/><Relationship Id="rId18" Type="http://schemas.openxmlformats.org/officeDocument/2006/relationships/slide" Target="slide5.xml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jpg"/><Relationship Id="rId7" Type="http://schemas.openxmlformats.org/officeDocument/2006/relationships/image" Target="../media/image2.jpg"/><Relationship Id="rId12" Type="http://schemas.openxmlformats.org/officeDocument/2006/relationships/slide" Target="slide9.xml"/><Relationship Id="rId17" Type="http://schemas.openxmlformats.org/officeDocument/2006/relationships/image" Target="../media/image7.jpg"/><Relationship Id="rId2" Type="http://schemas.openxmlformats.org/officeDocument/2006/relationships/audio" Target="../media/media5.mp3"/><Relationship Id="rId16" Type="http://schemas.openxmlformats.org/officeDocument/2006/relationships/slide" Target="slide7.xml"/><Relationship Id="rId20" Type="http://schemas.openxmlformats.org/officeDocument/2006/relationships/slide" Target="slide6.xml"/><Relationship Id="rId1" Type="http://schemas.microsoft.com/office/2007/relationships/media" Target="../media/media5.mp3"/><Relationship Id="rId6" Type="http://schemas.openxmlformats.org/officeDocument/2006/relationships/slide" Target="slide2.xml"/><Relationship Id="rId11" Type="http://schemas.openxmlformats.org/officeDocument/2006/relationships/image" Target="../media/image4.jpg"/><Relationship Id="rId5" Type="http://schemas.openxmlformats.org/officeDocument/2006/relationships/image" Target="../media/image1.png"/><Relationship Id="rId15" Type="http://schemas.openxmlformats.org/officeDocument/2006/relationships/image" Target="../media/image6.jpg"/><Relationship Id="rId10" Type="http://schemas.openxmlformats.org/officeDocument/2006/relationships/slide" Target="slide8.xml"/><Relationship Id="rId19" Type="http://schemas.openxmlformats.org/officeDocument/2006/relationships/image" Target="../media/image8.jpg"/><Relationship Id="rId4" Type="http://schemas.openxmlformats.org/officeDocument/2006/relationships/image" Target="../media/image9.jpg"/><Relationship Id="rId9" Type="http://schemas.openxmlformats.org/officeDocument/2006/relationships/image" Target="../media/image3.jpg"/><Relationship Id="rId14" Type="http://schemas.openxmlformats.org/officeDocument/2006/relationships/slide" Target="slide3.xml"/><Relationship Id="rId2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jpg"/><Relationship Id="rId18" Type="http://schemas.openxmlformats.org/officeDocument/2006/relationships/slide" Target="slide5.xml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9.jpg"/><Relationship Id="rId7" Type="http://schemas.openxmlformats.org/officeDocument/2006/relationships/image" Target="../media/image2.jpg"/><Relationship Id="rId12" Type="http://schemas.openxmlformats.org/officeDocument/2006/relationships/slide" Target="slide9.xml"/><Relationship Id="rId17" Type="http://schemas.openxmlformats.org/officeDocument/2006/relationships/image" Target="../media/image7.jpg"/><Relationship Id="rId2" Type="http://schemas.openxmlformats.org/officeDocument/2006/relationships/audio" Target="../media/media6.mp3"/><Relationship Id="rId16" Type="http://schemas.openxmlformats.org/officeDocument/2006/relationships/slide" Target="slide7.xml"/><Relationship Id="rId20" Type="http://schemas.openxmlformats.org/officeDocument/2006/relationships/slide" Target="slide6.xml"/><Relationship Id="rId1" Type="http://schemas.microsoft.com/office/2007/relationships/media" Target="../media/media6.mp3"/><Relationship Id="rId6" Type="http://schemas.openxmlformats.org/officeDocument/2006/relationships/slide" Target="slide2.xml"/><Relationship Id="rId11" Type="http://schemas.openxmlformats.org/officeDocument/2006/relationships/image" Target="../media/image4.jpg"/><Relationship Id="rId5" Type="http://schemas.openxmlformats.org/officeDocument/2006/relationships/image" Target="../media/image1.png"/><Relationship Id="rId15" Type="http://schemas.openxmlformats.org/officeDocument/2006/relationships/image" Target="../media/image6.jpg"/><Relationship Id="rId10" Type="http://schemas.openxmlformats.org/officeDocument/2006/relationships/slide" Target="slide8.xml"/><Relationship Id="rId19" Type="http://schemas.openxmlformats.org/officeDocument/2006/relationships/image" Target="../media/image8.jpg"/><Relationship Id="rId4" Type="http://schemas.openxmlformats.org/officeDocument/2006/relationships/image" Target="../media/image10.jpg"/><Relationship Id="rId9" Type="http://schemas.openxmlformats.org/officeDocument/2006/relationships/image" Target="../media/image3.jpg"/><Relationship Id="rId14" Type="http://schemas.openxmlformats.org/officeDocument/2006/relationships/slide" Target="slide3.xml"/><Relationship Id="rId2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3.xml"/><Relationship Id="rId18" Type="http://schemas.openxmlformats.org/officeDocument/2006/relationships/slide" Target="slide6.xml"/><Relationship Id="rId3" Type="http://schemas.openxmlformats.org/officeDocument/2006/relationships/slideLayout" Target="../slideLayouts/slideLayout7.xml"/><Relationship Id="rId21" Type="http://schemas.openxmlformats.org/officeDocument/2006/relationships/image" Target="../media/image10.jpg"/><Relationship Id="rId7" Type="http://schemas.openxmlformats.org/officeDocument/2006/relationships/image" Target="../media/image2.jpg"/><Relationship Id="rId12" Type="http://schemas.openxmlformats.org/officeDocument/2006/relationships/image" Target="../media/image5.jpg"/><Relationship Id="rId17" Type="http://schemas.openxmlformats.org/officeDocument/2006/relationships/image" Target="../media/image8.jpg"/><Relationship Id="rId2" Type="http://schemas.openxmlformats.org/officeDocument/2006/relationships/audio" Target="../media/media7.mp3"/><Relationship Id="rId16" Type="http://schemas.openxmlformats.org/officeDocument/2006/relationships/slide" Target="slide5.xml"/><Relationship Id="rId20" Type="http://schemas.openxmlformats.org/officeDocument/2006/relationships/slide" Target="slide7.xml"/><Relationship Id="rId1" Type="http://schemas.microsoft.com/office/2007/relationships/media" Target="../media/media7.mp3"/><Relationship Id="rId6" Type="http://schemas.openxmlformats.org/officeDocument/2006/relationships/slide" Target="slide2.xml"/><Relationship Id="rId11" Type="http://schemas.openxmlformats.org/officeDocument/2006/relationships/image" Target="../media/image4.jpg"/><Relationship Id="rId5" Type="http://schemas.openxmlformats.org/officeDocument/2006/relationships/image" Target="../media/image1.png"/><Relationship Id="rId15" Type="http://schemas.openxmlformats.org/officeDocument/2006/relationships/slide" Target="slide8.xml"/><Relationship Id="rId10" Type="http://schemas.openxmlformats.org/officeDocument/2006/relationships/slide" Target="slide9.xml"/><Relationship Id="rId19" Type="http://schemas.openxmlformats.org/officeDocument/2006/relationships/image" Target="../media/image9.jpg"/><Relationship Id="rId4" Type="http://schemas.openxmlformats.org/officeDocument/2006/relationships/image" Target="../media/image7.jpg"/><Relationship Id="rId9" Type="http://schemas.openxmlformats.org/officeDocument/2006/relationships/image" Target="../media/image3.jpg"/><Relationship Id="rId14" Type="http://schemas.openxmlformats.org/officeDocument/2006/relationships/image" Target="../media/image6.jpg"/><Relationship Id="rId2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3.xml"/><Relationship Id="rId18" Type="http://schemas.openxmlformats.org/officeDocument/2006/relationships/image" Target="../media/image8.jpg"/><Relationship Id="rId3" Type="http://schemas.openxmlformats.org/officeDocument/2006/relationships/slideLayout" Target="../slideLayouts/slideLayout7.xml"/><Relationship Id="rId21" Type="http://schemas.openxmlformats.org/officeDocument/2006/relationships/slide" Target="slide7.xml"/><Relationship Id="rId7" Type="http://schemas.openxmlformats.org/officeDocument/2006/relationships/image" Target="../media/image2.jpg"/><Relationship Id="rId12" Type="http://schemas.openxmlformats.org/officeDocument/2006/relationships/image" Target="../media/image5.jpg"/><Relationship Id="rId17" Type="http://schemas.openxmlformats.org/officeDocument/2006/relationships/slide" Target="slide5.xml"/><Relationship Id="rId2" Type="http://schemas.openxmlformats.org/officeDocument/2006/relationships/audio" Target="../media/media8.mp3"/><Relationship Id="rId16" Type="http://schemas.openxmlformats.org/officeDocument/2006/relationships/image" Target="../media/image7.jpg"/><Relationship Id="rId20" Type="http://schemas.openxmlformats.org/officeDocument/2006/relationships/image" Target="../media/image9.jpg"/><Relationship Id="rId1" Type="http://schemas.microsoft.com/office/2007/relationships/media" Target="../media/media8.mp3"/><Relationship Id="rId6" Type="http://schemas.openxmlformats.org/officeDocument/2006/relationships/slide" Target="slide2.xml"/><Relationship Id="rId11" Type="http://schemas.openxmlformats.org/officeDocument/2006/relationships/slide" Target="slide10.xml"/><Relationship Id="rId5" Type="http://schemas.openxmlformats.org/officeDocument/2006/relationships/image" Target="../media/image1.png"/><Relationship Id="rId15" Type="http://schemas.openxmlformats.org/officeDocument/2006/relationships/slide" Target="slide8.xml"/><Relationship Id="rId23" Type="http://schemas.openxmlformats.org/officeDocument/2006/relationships/image" Target="../media/image11.png"/><Relationship Id="rId10" Type="http://schemas.openxmlformats.org/officeDocument/2006/relationships/slide" Target="slide9.xml"/><Relationship Id="rId19" Type="http://schemas.openxmlformats.org/officeDocument/2006/relationships/slide" Target="slide6.xml"/><Relationship Id="rId4" Type="http://schemas.openxmlformats.org/officeDocument/2006/relationships/image" Target="../media/image4.jpg"/><Relationship Id="rId9" Type="http://schemas.openxmlformats.org/officeDocument/2006/relationships/image" Target="../media/image3.jpg"/><Relationship Id="rId14" Type="http://schemas.openxmlformats.org/officeDocument/2006/relationships/image" Target="../media/image6.jpg"/><Relationship Id="rId22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06341" y="1303183"/>
            <a:ext cx="4276926" cy="3328304"/>
          </a:xfrm>
          <a:prstGeom prst="roundRect">
            <a:avLst/>
          </a:prstGeom>
          <a:solidFill>
            <a:schemeClr val="accent2">
              <a:lumMod val="75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123" y="435750"/>
            <a:ext cx="1571636" cy="1285860"/>
          </a:xfrm>
          <a:prstGeom prst="rect">
            <a:avLst/>
          </a:prstGeom>
        </p:spPr>
      </p:pic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5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7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9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3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7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3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771800" y="2156811"/>
            <a:ext cx="3888432" cy="92333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rofessions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4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4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8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pic>
        <p:nvPicPr>
          <p:cNvPr id="3" name="nurse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6156176" y="4291999"/>
            <a:ext cx="519862" cy="51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42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27" name="Прямоугольник 2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Click r:id="rId7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hlinkClick r:id="rId9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rId11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rId13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hlinkClick r:id="rId15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hlinkClick r:id="rId17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hlinkClick r:id="rId19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hlinkClick r:id="rId15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lo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2"/>
          <a:stretch>
            <a:fillRect/>
          </a:stretch>
        </p:blipFill>
        <p:spPr>
          <a:xfrm>
            <a:off x="5854089" y="424713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8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10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2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4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5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7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9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dentis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2"/>
          <a:stretch>
            <a:fillRect/>
          </a:stretch>
        </p:blipFill>
        <p:spPr>
          <a:xfrm>
            <a:off x="6194648" y="4221088"/>
            <a:ext cx="512296" cy="51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6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9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1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3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5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7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9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reporter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2"/>
          <a:stretch>
            <a:fillRect/>
          </a:stretch>
        </p:blipFill>
        <p:spPr>
          <a:xfrm>
            <a:off x="6308576" y="4276184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5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10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2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4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6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8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9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6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builder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2"/>
          <a:stretch>
            <a:fillRect/>
          </a:stretch>
        </p:blipFill>
        <p:spPr>
          <a:xfrm>
            <a:off x="6194648" y="4391146"/>
            <a:ext cx="465584" cy="46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5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10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2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4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6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8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20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6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mechanic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2"/>
          <a:stretch>
            <a:fillRect/>
          </a:stretch>
        </p:blipFill>
        <p:spPr>
          <a:xfrm>
            <a:off x="6127310" y="4120823"/>
            <a:ext cx="401471" cy="40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52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10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2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4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6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8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20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6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waiter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2"/>
          <a:stretch>
            <a:fillRect/>
          </a:stretch>
        </p:blipFill>
        <p:spPr>
          <a:xfrm>
            <a:off x="5977404" y="4204746"/>
            <a:ext cx="447676" cy="4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7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10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3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5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6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8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1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20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21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ostman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2"/>
          <a:stretch>
            <a:fillRect/>
          </a:stretch>
        </p:blipFill>
        <p:spPr>
          <a:xfrm>
            <a:off x="6228184" y="4328092"/>
            <a:ext cx="447676" cy="4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9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527322" y="1670793"/>
            <a:ext cx="4276926" cy="332830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Sweetness_LCM_E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986" y="785782"/>
            <a:ext cx="1571636" cy="12858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6278" y="188640"/>
            <a:ext cx="2740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Professions</a:t>
            </a:r>
            <a:endParaRPr lang="ru-RU" sz="3600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201942" y="435750"/>
            <a:ext cx="2016224" cy="145678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8" action="ppaction://hlinksldjump"/>
          </p:cNvPr>
          <p:cNvSpPr/>
          <p:nvPr/>
        </p:nvSpPr>
        <p:spPr>
          <a:xfrm>
            <a:off x="201942" y="3823538"/>
            <a:ext cx="2016224" cy="145678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10" action="ppaction://hlinksldjump"/>
          </p:cNvPr>
          <p:cNvSpPr/>
          <p:nvPr/>
        </p:nvSpPr>
        <p:spPr>
          <a:xfrm>
            <a:off x="7067019" y="2096160"/>
            <a:ext cx="2016224" cy="145678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1" action="ppaction://hlinksldjump"/>
          </p:cNvPr>
          <p:cNvSpPr/>
          <p:nvPr/>
        </p:nvSpPr>
        <p:spPr>
          <a:xfrm>
            <a:off x="7067019" y="435750"/>
            <a:ext cx="2016224" cy="145678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3" action="ppaction://hlinksldjump"/>
          </p:cNvPr>
          <p:cNvSpPr/>
          <p:nvPr/>
        </p:nvSpPr>
        <p:spPr>
          <a:xfrm>
            <a:off x="203829" y="2156811"/>
            <a:ext cx="2016224" cy="1456784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5" action="ppaction://hlinksldjump"/>
          </p:cNvPr>
          <p:cNvSpPr/>
          <p:nvPr/>
        </p:nvSpPr>
        <p:spPr>
          <a:xfrm>
            <a:off x="7085674" y="3700192"/>
            <a:ext cx="2016224" cy="1456784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7" action="ppaction://hlinksldjump"/>
          </p:cNvPr>
          <p:cNvSpPr/>
          <p:nvPr/>
        </p:nvSpPr>
        <p:spPr>
          <a:xfrm>
            <a:off x="1210054" y="5247603"/>
            <a:ext cx="2016224" cy="1456784"/>
          </a:xfrm>
          <a:prstGeom prst="rect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9" action="ppaction://hlinksldjump"/>
          </p:cNvPr>
          <p:cNvSpPr/>
          <p:nvPr/>
        </p:nvSpPr>
        <p:spPr>
          <a:xfrm>
            <a:off x="3421012" y="5247220"/>
            <a:ext cx="2016224" cy="1456784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21" action="ppaction://hlinksldjump"/>
          </p:cNvPr>
          <p:cNvSpPr/>
          <p:nvPr/>
        </p:nvSpPr>
        <p:spPr>
          <a:xfrm>
            <a:off x="5796136" y="5247220"/>
            <a:ext cx="2016224" cy="1456784"/>
          </a:xfrm>
          <a:prstGeom prst="rect">
            <a:avLst/>
          </a:prstGeom>
          <a:blipFill>
            <a:blip r:embed="rId2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baker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6084168" y="4428584"/>
            <a:ext cx="447676" cy="44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8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311</TotalTime>
  <Words>10</Words>
  <Application>Microsoft Office PowerPoint</Application>
  <PresentationFormat>Экран (4:3)</PresentationFormat>
  <Paragraphs>10</Paragraphs>
  <Slides>10</Slides>
  <Notes>0</Notes>
  <HiddenSlides>0</HiddenSlides>
  <MMClips>9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2017-07-25T14:13:02Z</dcterms:created>
  <dcterms:modified xsi:type="dcterms:W3CDTF">2017-07-25T19:24:13Z</dcterms:modified>
</cp:coreProperties>
</file>