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4" d="100"/>
          <a:sy n="44" d="100"/>
        </p:scale>
        <p:origin x="-127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07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20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20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25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48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17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64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99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15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0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15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9C8C-06A3-4598-96A3-A078B454DE55}" type="datetimeFigureOut">
              <a:rPr lang="ru-RU" smtClean="0"/>
              <a:t>23.08.2017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4F8C3-07FC-4E46-BE89-C3F6DE22E1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9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microsoft.com/office/2007/relationships/hdphoto" Target="../media/hdphoto4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microsoft.com/office/2007/relationships/hdphoto" Target="../media/hdphoto3.wdp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User\Desktop\! презентация силуэт\ac3c0839ed5b7f27c13c299b9232d5eb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479" y="1556792"/>
            <a:ext cx="2520280" cy="277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! презентация силуэт\b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545" y="4585512"/>
            <a:ext cx="2830870" cy="159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! презентация силуэт\стул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365104"/>
            <a:ext cx="1435056" cy="203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User\Desktop\! презентация силуэт\clipart-radio-image-radio-gif-radio-3p1ut5-clipar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139238" cy="213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User\Desktop\! презентация силуэт\tabl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2520513"/>
            <a:ext cx="2304256" cy="1401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esktop\! презентация силуэт\table.png"/>
          <p:cNvPicPr>
            <a:picLocks noChangeAspect="1" noChangeArrowheads="1"/>
          </p:cNvPicPr>
          <p:nvPr/>
        </p:nvPicPr>
        <p:blipFill>
          <a:blip r:embed="rId9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100000"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2520511"/>
            <a:ext cx="2304257" cy="140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! презентация силуэт\clipart-radio-image-radio-gif-radio-3p1ut5-clipart.png"/>
          <p:cNvPicPr>
            <a:picLocks noChangeAspect="1" noChangeArrowheads="1"/>
          </p:cNvPicPr>
          <p:nvPr/>
        </p:nvPicPr>
        <p:blipFill>
          <a:blip r:embed="rId6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56792"/>
            <a:ext cx="2139238" cy="213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My house</a:t>
            </a:r>
            <a:endParaRPr lang="ru-RU" dirty="0">
              <a:cs typeface="Andalus" pitchFamily="18" charset="-78"/>
            </a:endParaRPr>
          </a:p>
        </p:txBody>
      </p:sp>
      <p:pic>
        <p:nvPicPr>
          <p:cNvPr id="14" name="Picture 5" descr="C:\Users\User\Desktop\! презентация силуэт\стул.png"/>
          <p:cNvPicPr>
            <a:picLocks noChangeAspect="1" noChangeArrowheads="1"/>
          </p:cNvPicPr>
          <p:nvPr/>
        </p:nvPicPr>
        <p:blipFill>
          <a:blip r:embed="rId4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365103"/>
            <a:ext cx="1435056" cy="203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C:\Users\User\Desktop\! презентация силуэт\bed.png"/>
          <p:cNvPicPr>
            <a:picLocks noChangeAspect="1" noChangeArrowheads="1"/>
          </p:cNvPicPr>
          <p:nvPr/>
        </p:nvPicPr>
        <p:blipFill>
          <a:blip r:embed="rId10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100000"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544" y="4585512"/>
            <a:ext cx="2830870" cy="159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User\Desktop\! презентация силуэт\ac3c0839ed5b7f27c13c299b9232d5eb.png"/>
          <p:cNvPicPr>
            <a:picLocks noChangeAspect="1" noChangeArrowheads="1"/>
          </p:cNvPicPr>
          <p:nvPr/>
        </p:nvPicPr>
        <p:blipFill>
          <a:blip r:embed="rId1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-100000"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331" y="1559584"/>
            <a:ext cx="2520280" cy="277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94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My house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2017-08-23T12:04:08Z</dcterms:created>
  <dcterms:modified xsi:type="dcterms:W3CDTF">2017-08-23T12:49:16Z</dcterms:modified>
</cp:coreProperties>
</file>