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8" r:id="rId5"/>
    <p:sldId id="257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6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3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5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1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3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3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2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16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16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7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8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AEF0C-CBA1-4D65-B5D0-67678022B893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16B7-0487-4449-AAC0-09BAB300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2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NGLISH\english\english\вебинары скриншоты\Гузль\я_PPX\плакат дом\mnhpH6nQa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49" y="0"/>
            <a:ext cx="8649283" cy="683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152243" y="55488"/>
            <a:ext cx="3816424" cy="3112302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4855438" y="303324"/>
            <a:ext cx="3816424" cy="2875444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5" action="ppaction://hlinksldjump"/>
          </p:cNvPr>
          <p:cNvSpPr/>
          <p:nvPr/>
        </p:nvSpPr>
        <p:spPr>
          <a:xfrm>
            <a:off x="-2916832" y="3314958"/>
            <a:ext cx="2592288" cy="3240360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7847856" y="3071363"/>
            <a:ext cx="2592288" cy="3240360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7" action="ppaction://hlinksldjump"/>
          </p:cNvPr>
          <p:cNvSpPr/>
          <p:nvPr/>
        </p:nvSpPr>
        <p:spPr>
          <a:xfrm>
            <a:off x="5767592" y="3178768"/>
            <a:ext cx="2739934" cy="3633070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88871" y="282345"/>
            <a:ext cx="24862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bedroom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75129" y="303324"/>
            <a:ext cx="26761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bathroom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6466" y="2936875"/>
            <a:ext cx="2088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kitchen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5321" y="2930237"/>
            <a:ext cx="29631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d</a:t>
            </a:r>
            <a:r>
              <a:rPr lang="en-US" sz="4400" dirty="0" smtClean="0">
                <a:solidFill>
                  <a:schemeClr val="bg1"/>
                </a:solidFill>
              </a:rPr>
              <a:t>ining room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15144" y="2976520"/>
            <a:ext cx="30360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l</a:t>
            </a:r>
            <a:r>
              <a:rPr lang="en-US" sz="4800" dirty="0" smtClean="0">
                <a:solidFill>
                  <a:schemeClr val="bg1"/>
                </a:solidFill>
              </a:rPr>
              <a:t>iving-room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rId7" action="ppaction://hlinksldjump"/>
          </p:cNvPr>
          <p:cNvSpPr/>
          <p:nvPr/>
        </p:nvSpPr>
        <p:spPr>
          <a:xfrm>
            <a:off x="5963221" y="3244334"/>
            <a:ext cx="2739934" cy="3633070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7" action="ppaction://hlinksldjump"/>
          </p:cNvPr>
          <p:cNvSpPr/>
          <p:nvPr/>
        </p:nvSpPr>
        <p:spPr>
          <a:xfrm>
            <a:off x="6115621" y="3396734"/>
            <a:ext cx="2739934" cy="3633070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7" action="ppaction://hlinksldjump"/>
          </p:cNvPr>
          <p:cNvSpPr/>
          <p:nvPr/>
        </p:nvSpPr>
        <p:spPr>
          <a:xfrm>
            <a:off x="6268021" y="3549134"/>
            <a:ext cx="2739934" cy="3633070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7" action="ppaction://hlinksldjump"/>
          </p:cNvPr>
          <p:cNvSpPr/>
          <p:nvPr/>
        </p:nvSpPr>
        <p:spPr>
          <a:xfrm>
            <a:off x="6661991" y="3118603"/>
            <a:ext cx="2739934" cy="3633070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7" action="ppaction://hlinksldjump"/>
          </p:cNvPr>
          <p:cNvSpPr/>
          <p:nvPr/>
        </p:nvSpPr>
        <p:spPr>
          <a:xfrm>
            <a:off x="5931928" y="3178768"/>
            <a:ext cx="2739934" cy="3633070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rId3" action="ppaction://hlinksldjump"/>
          </p:cNvPr>
          <p:cNvSpPr/>
          <p:nvPr/>
        </p:nvSpPr>
        <p:spPr>
          <a:xfrm>
            <a:off x="-1817432" y="4056350"/>
            <a:ext cx="2613898" cy="3278254"/>
          </a:xfrm>
          <a:prstGeom prst="rect">
            <a:avLst/>
          </a:prstGeom>
          <a:solidFill>
            <a:srgbClr val="FCFDF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5" action="ppaction://hlinksldjump"/>
          </p:cNvPr>
          <p:cNvSpPr/>
          <p:nvPr/>
        </p:nvSpPr>
        <p:spPr>
          <a:xfrm>
            <a:off x="539552" y="3118603"/>
            <a:ext cx="2345769" cy="343671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rId6" action="ppaction://hlinksldjump"/>
          </p:cNvPr>
          <p:cNvSpPr/>
          <p:nvPr/>
        </p:nvSpPr>
        <p:spPr>
          <a:xfrm>
            <a:off x="3060455" y="3167790"/>
            <a:ext cx="2591665" cy="358388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1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ENGLISH\english\english\вебинары скриншоты\Гузль\я_PPX\плакат дом\bed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993" y="188640"/>
            <a:ext cx="618207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443228" y="467269"/>
            <a:ext cx="720080" cy="7372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491880" y="835885"/>
            <a:ext cx="2509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bedroom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ENGLISH\english\english\вебинары скриншоты\Гузль\я_PPX\плакат дом\bath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353" y="-14100"/>
            <a:ext cx="57632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330497" y="324938"/>
            <a:ext cx="720080" cy="7372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059832" y="693554"/>
            <a:ext cx="2676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bathroom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5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ENGLISH\english\english\вебинары скриншоты\Гузль\я_PPX\плакат дом\kitch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310" y="0"/>
            <a:ext cx="50853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560459" y="371830"/>
            <a:ext cx="720080" cy="7372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62493" y="371830"/>
            <a:ext cx="20190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kitchen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E:\ENGLISH\english\english\вебинары скриншоты\Гузль\я_PPX\плакат дом\dining-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420" y="0"/>
            <a:ext cx="52391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назад 10">
            <a:hlinkClick r:id="" action="ppaction://hlinkshowjump?jump=firstslide" highlightClick="1"/>
          </p:cNvPr>
          <p:cNvSpPr/>
          <p:nvPr/>
        </p:nvSpPr>
        <p:spPr>
          <a:xfrm>
            <a:off x="677689" y="418723"/>
            <a:ext cx="720080" cy="7372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3224"/>
            <a:ext cx="32156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</a:t>
            </a:r>
            <a:r>
              <a:rPr lang="en-US" sz="4800" dirty="0" smtClean="0">
                <a:solidFill>
                  <a:schemeClr val="bg1"/>
                </a:solidFill>
              </a:rPr>
              <a:t>ining room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ENGLISH\english\english\вебинары скриншоты\Гузль\я_PPX\плакат дом\living-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425" y="0"/>
            <a:ext cx="55391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466674" y="324938"/>
            <a:ext cx="720080" cy="7372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0"/>
            <a:ext cx="29863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living room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9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2017-08-15T15:07:46Z</dcterms:created>
  <dcterms:modified xsi:type="dcterms:W3CDTF">2017-08-15T16:29:33Z</dcterms:modified>
</cp:coreProperties>
</file>