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58" r:id="rId5"/>
    <p:sldId id="257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D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1062" y="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EF0C-CBA1-4D65-B5D0-67678022B893}" type="datetimeFigureOut">
              <a:rPr lang="ru-RU" smtClean="0"/>
              <a:t>15.08.2017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16B7-0487-4449-AAC0-09BAB3001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15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EF0C-CBA1-4D65-B5D0-67678022B893}" type="datetimeFigureOut">
              <a:rPr lang="ru-RU" smtClean="0"/>
              <a:t>15.08.2017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16B7-0487-4449-AAC0-09BAB3001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32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EF0C-CBA1-4D65-B5D0-67678022B893}" type="datetimeFigureOut">
              <a:rPr lang="ru-RU" smtClean="0"/>
              <a:t>15.08.2017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16B7-0487-4449-AAC0-09BAB3001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853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EF0C-CBA1-4D65-B5D0-67678022B893}" type="datetimeFigureOut">
              <a:rPr lang="ru-RU" smtClean="0"/>
              <a:t>15.08.2017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16B7-0487-4449-AAC0-09BAB3001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919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EF0C-CBA1-4D65-B5D0-67678022B893}" type="datetimeFigureOut">
              <a:rPr lang="ru-RU" smtClean="0"/>
              <a:t>15.08.2017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16B7-0487-4449-AAC0-09BAB3001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03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EF0C-CBA1-4D65-B5D0-67678022B893}" type="datetimeFigureOut">
              <a:rPr lang="ru-RU" smtClean="0"/>
              <a:t>15.08.2017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16B7-0487-4449-AAC0-09BAB3001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031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EF0C-CBA1-4D65-B5D0-67678022B893}" type="datetimeFigureOut">
              <a:rPr lang="ru-RU" smtClean="0"/>
              <a:t>15.08.2017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16B7-0487-4449-AAC0-09BAB3001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020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EF0C-CBA1-4D65-B5D0-67678022B893}" type="datetimeFigureOut">
              <a:rPr lang="ru-RU" smtClean="0"/>
              <a:t>15.08.2017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16B7-0487-4449-AAC0-09BAB3001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162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EF0C-CBA1-4D65-B5D0-67678022B893}" type="datetimeFigureOut">
              <a:rPr lang="ru-RU" smtClean="0"/>
              <a:t>15.08.2017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16B7-0487-4449-AAC0-09BAB3001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163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EF0C-CBA1-4D65-B5D0-67678022B893}" type="datetimeFigureOut">
              <a:rPr lang="ru-RU" smtClean="0"/>
              <a:t>15.08.2017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16B7-0487-4449-AAC0-09BAB3001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073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EF0C-CBA1-4D65-B5D0-67678022B893}" type="datetimeFigureOut">
              <a:rPr lang="ru-RU" smtClean="0"/>
              <a:t>15.08.2017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16B7-0487-4449-AAC0-09BAB3001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586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AEF0C-CBA1-4D65-B5D0-67678022B893}" type="datetimeFigureOut">
              <a:rPr lang="ru-RU" smtClean="0"/>
              <a:t>15.08.2017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F16B7-0487-4449-AAC0-09BAB3001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62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slide" Target="slide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ENGLISH\english\english\вебинары скриншоты\Гузль\я_PPX\плакат дом\mnhpH6nQa3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49" y="0"/>
            <a:ext cx="8649283" cy="6832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1152243" y="55488"/>
            <a:ext cx="3816424" cy="3112302"/>
          </a:xfrm>
          <a:prstGeom prst="rect">
            <a:avLst/>
          </a:prstGeom>
          <a:solidFill>
            <a:srgbClr val="FCFDFE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hlinkClick r:id="rId4" action="ppaction://hlinksldjump"/>
          </p:cNvPr>
          <p:cNvSpPr/>
          <p:nvPr/>
        </p:nvSpPr>
        <p:spPr>
          <a:xfrm>
            <a:off x="4855438" y="303324"/>
            <a:ext cx="3816424" cy="2875444"/>
          </a:xfrm>
          <a:prstGeom prst="rect">
            <a:avLst/>
          </a:prstGeom>
          <a:solidFill>
            <a:srgbClr val="FCFDFE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hlinkClick r:id="rId5" action="ppaction://hlinksldjump"/>
          </p:cNvPr>
          <p:cNvSpPr/>
          <p:nvPr/>
        </p:nvSpPr>
        <p:spPr>
          <a:xfrm>
            <a:off x="-2916832" y="3314958"/>
            <a:ext cx="2592288" cy="3240360"/>
          </a:xfrm>
          <a:prstGeom prst="rect">
            <a:avLst/>
          </a:prstGeom>
          <a:solidFill>
            <a:srgbClr val="FCFDFE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hlinkClick r:id="rId6" action="ppaction://hlinksldjump"/>
          </p:cNvPr>
          <p:cNvSpPr/>
          <p:nvPr/>
        </p:nvSpPr>
        <p:spPr>
          <a:xfrm>
            <a:off x="7847856" y="3071363"/>
            <a:ext cx="2592288" cy="3240360"/>
          </a:xfrm>
          <a:prstGeom prst="rect">
            <a:avLst/>
          </a:prstGeom>
          <a:solidFill>
            <a:srgbClr val="FCFDFE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hlinkClick r:id="rId7" action="ppaction://hlinksldjump"/>
          </p:cNvPr>
          <p:cNvSpPr/>
          <p:nvPr/>
        </p:nvSpPr>
        <p:spPr>
          <a:xfrm>
            <a:off x="5767592" y="3178768"/>
            <a:ext cx="2739934" cy="3633070"/>
          </a:xfrm>
          <a:prstGeom prst="rect">
            <a:avLst/>
          </a:prstGeom>
          <a:solidFill>
            <a:srgbClr val="FCFDFE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388871" y="282345"/>
            <a:ext cx="248625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bedroom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875129" y="303324"/>
            <a:ext cx="267611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bathroom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96466" y="2936875"/>
            <a:ext cx="208885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kitchen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85321" y="2930237"/>
            <a:ext cx="296318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d</a:t>
            </a:r>
            <a:r>
              <a:rPr lang="en-US" sz="4400" dirty="0" smtClean="0">
                <a:solidFill>
                  <a:schemeClr val="bg1"/>
                </a:solidFill>
              </a:rPr>
              <a:t>ining room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15144" y="2976520"/>
            <a:ext cx="30360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l</a:t>
            </a:r>
            <a:r>
              <a:rPr lang="en-US" sz="4800" dirty="0" smtClean="0">
                <a:solidFill>
                  <a:schemeClr val="bg1"/>
                </a:solidFill>
              </a:rPr>
              <a:t>iving-room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22" name="Прямоугольник 21">
            <a:hlinkClick r:id="rId7" action="ppaction://hlinksldjump"/>
          </p:cNvPr>
          <p:cNvSpPr/>
          <p:nvPr/>
        </p:nvSpPr>
        <p:spPr>
          <a:xfrm>
            <a:off x="5963221" y="3244334"/>
            <a:ext cx="2739934" cy="3633070"/>
          </a:xfrm>
          <a:prstGeom prst="rect">
            <a:avLst/>
          </a:prstGeom>
          <a:solidFill>
            <a:srgbClr val="FCFDFE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>
            <a:hlinkClick r:id="rId7" action="ppaction://hlinksldjump"/>
          </p:cNvPr>
          <p:cNvSpPr/>
          <p:nvPr/>
        </p:nvSpPr>
        <p:spPr>
          <a:xfrm>
            <a:off x="6115621" y="3396734"/>
            <a:ext cx="2739934" cy="3633070"/>
          </a:xfrm>
          <a:prstGeom prst="rect">
            <a:avLst/>
          </a:prstGeom>
          <a:solidFill>
            <a:srgbClr val="FCFDFE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>
            <a:hlinkClick r:id="rId7" action="ppaction://hlinksldjump"/>
          </p:cNvPr>
          <p:cNvSpPr/>
          <p:nvPr/>
        </p:nvSpPr>
        <p:spPr>
          <a:xfrm>
            <a:off x="6268021" y="3549134"/>
            <a:ext cx="2739934" cy="3633070"/>
          </a:xfrm>
          <a:prstGeom prst="rect">
            <a:avLst/>
          </a:prstGeom>
          <a:solidFill>
            <a:srgbClr val="FCFDFE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>
            <a:hlinkClick r:id="rId7" action="ppaction://hlinksldjump"/>
          </p:cNvPr>
          <p:cNvSpPr/>
          <p:nvPr/>
        </p:nvSpPr>
        <p:spPr>
          <a:xfrm>
            <a:off x="6661991" y="3118603"/>
            <a:ext cx="2739934" cy="3633070"/>
          </a:xfrm>
          <a:prstGeom prst="rect">
            <a:avLst/>
          </a:prstGeom>
          <a:solidFill>
            <a:srgbClr val="FCFDFE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>
            <a:hlinkClick r:id="rId7" action="ppaction://hlinksldjump"/>
          </p:cNvPr>
          <p:cNvSpPr/>
          <p:nvPr/>
        </p:nvSpPr>
        <p:spPr>
          <a:xfrm>
            <a:off x="5931928" y="3178768"/>
            <a:ext cx="2739934" cy="3633070"/>
          </a:xfrm>
          <a:prstGeom prst="rect">
            <a:avLst/>
          </a:prstGeom>
          <a:solidFill>
            <a:srgbClr val="FCFDFE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>
            <a:hlinkClick r:id="rId3" action="ppaction://hlinksldjump"/>
          </p:cNvPr>
          <p:cNvSpPr/>
          <p:nvPr/>
        </p:nvSpPr>
        <p:spPr>
          <a:xfrm>
            <a:off x="-1817432" y="4056350"/>
            <a:ext cx="2613898" cy="3278254"/>
          </a:xfrm>
          <a:prstGeom prst="rect">
            <a:avLst/>
          </a:prstGeom>
          <a:solidFill>
            <a:srgbClr val="FCFDFE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hlinkClick r:id="rId5" action="ppaction://hlinksldjump"/>
          </p:cNvPr>
          <p:cNvSpPr/>
          <p:nvPr/>
        </p:nvSpPr>
        <p:spPr>
          <a:xfrm>
            <a:off x="539552" y="3118603"/>
            <a:ext cx="2345769" cy="3436715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>
            <a:hlinkClick r:id="rId6" action="ppaction://hlinksldjump"/>
          </p:cNvPr>
          <p:cNvSpPr/>
          <p:nvPr/>
        </p:nvSpPr>
        <p:spPr>
          <a:xfrm>
            <a:off x="3060455" y="3167790"/>
            <a:ext cx="2591665" cy="3583883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10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ENGLISH\english\english\вебинары скриншоты\Гузль\я_PPX\плакат дом\bedroo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993" y="188640"/>
            <a:ext cx="6182070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Управляющая кнопка: назад 2">
            <a:hlinkClick r:id="" action="ppaction://hlinkshowjump?jump=firstslide" highlightClick="1"/>
          </p:cNvPr>
          <p:cNvSpPr/>
          <p:nvPr/>
        </p:nvSpPr>
        <p:spPr>
          <a:xfrm>
            <a:off x="443228" y="467269"/>
            <a:ext cx="720080" cy="7372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491880" y="835885"/>
            <a:ext cx="2509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bedroom</a:t>
            </a:r>
            <a:endParaRPr lang="ru-RU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36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ENGLISH\english\english\вебинары скриншоты\Гузль\я_PPX\плакат дом\bathroo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353" y="-14100"/>
            <a:ext cx="576329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Управляющая кнопка: назад 2">
            <a:hlinkClick r:id="" action="ppaction://hlinkshowjump?jump=firstslide" highlightClick="1"/>
          </p:cNvPr>
          <p:cNvSpPr/>
          <p:nvPr/>
        </p:nvSpPr>
        <p:spPr>
          <a:xfrm>
            <a:off x="330497" y="324938"/>
            <a:ext cx="720080" cy="7372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059832" y="693554"/>
            <a:ext cx="26761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bathroom</a:t>
            </a:r>
            <a:endParaRPr lang="ru-RU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25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:\ENGLISH\english\english\вебинары скриншоты\Гузль\я_PPX\плакат дом\kitch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9310" y="0"/>
            <a:ext cx="508538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Управляющая кнопка: назад 2">
            <a:hlinkClick r:id="" action="ppaction://hlinkshowjump?jump=firstslide" highlightClick="1"/>
          </p:cNvPr>
          <p:cNvSpPr/>
          <p:nvPr/>
        </p:nvSpPr>
        <p:spPr>
          <a:xfrm>
            <a:off x="560459" y="371830"/>
            <a:ext cx="720080" cy="7372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562493" y="371830"/>
            <a:ext cx="201901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kitchen</a:t>
            </a:r>
            <a:endParaRPr lang="ru-RU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42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 descr="E:\ENGLISH\english\english\вебинары скриншоты\Гузль\я_PPX\плакат дом\dining-roo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420" y="0"/>
            <a:ext cx="523915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Управляющая кнопка: назад 10">
            <a:hlinkClick r:id="" action="ppaction://hlinkshowjump?jump=firstslide" highlightClick="1"/>
          </p:cNvPr>
          <p:cNvSpPr/>
          <p:nvPr/>
        </p:nvSpPr>
        <p:spPr>
          <a:xfrm>
            <a:off x="677689" y="418723"/>
            <a:ext cx="720080" cy="7372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131840" y="3224"/>
            <a:ext cx="32156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d</a:t>
            </a:r>
            <a:r>
              <a:rPr lang="en-US" sz="4800" dirty="0" smtClean="0">
                <a:solidFill>
                  <a:schemeClr val="bg1"/>
                </a:solidFill>
              </a:rPr>
              <a:t>ining room</a:t>
            </a:r>
            <a:endParaRPr lang="ru-RU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69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:\ENGLISH\english\english\вебинары скриншоты\Гузль\я_PPX\плакат дом\living-roo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2425" y="0"/>
            <a:ext cx="553915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Управляющая кнопка: назад 2">
            <a:hlinkClick r:id="" action="ppaction://hlinkshowjump?jump=firstslide" highlightClick="1"/>
          </p:cNvPr>
          <p:cNvSpPr/>
          <p:nvPr/>
        </p:nvSpPr>
        <p:spPr>
          <a:xfrm>
            <a:off x="466674" y="324938"/>
            <a:ext cx="720080" cy="7372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275856" y="0"/>
            <a:ext cx="298639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living room</a:t>
            </a:r>
            <a:endParaRPr lang="ru-RU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49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13</Words>
  <Application>Microsoft Office PowerPoint</Application>
  <PresentationFormat>Экран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9</cp:revision>
  <dcterms:created xsi:type="dcterms:W3CDTF">2017-08-15T15:07:46Z</dcterms:created>
  <dcterms:modified xsi:type="dcterms:W3CDTF">2017-08-15T16:29:33Z</dcterms:modified>
</cp:coreProperties>
</file>