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21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6B91-F8A0-44B5-B9B6-3EE0661E83D9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22CE5-0D6D-4388-BA89-D351D22A2E3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6B91-F8A0-44B5-B9B6-3EE0661E83D9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22CE5-0D6D-4388-BA89-D351D22A2E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6B91-F8A0-44B5-B9B6-3EE0661E83D9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22CE5-0D6D-4388-BA89-D351D22A2E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6B91-F8A0-44B5-B9B6-3EE0661E83D9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22CE5-0D6D-4388-BA89-D351D22A2E3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6B91-F8A0-44B5-B9B6-3EE0661E83D9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22CE5-0D6D-4388-BA89-D351D22A2E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6B91-F8A0-44B5-B9B6-3EE0661E83D9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22CE5-0D6D-4388-BA89-D351D22A2E3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6B91-F8A0-44B5-B9B6-3EE0661E83D9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22CE5-0D6D-4388-BA89-D351D22A2E3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6B91-F8A0-44B5-B9B6-3EE0661E83D9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22CE5-0D6D-4388-BA89-D351D22A2E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6B91-F8A0-44B5-B9B6-3EE0661E83D9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22CE5-0D6D-4388-BA89-D351D22A2E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6B91-F8A0-44B5-B9B6-3EE0661E83D9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22CE5-0D6D-4388-BA89-D351D22A2E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6B91-F8A0-44B5-B9B6-3EE0661E83D9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22CE5-0D6D-4388-BA89-D351D22A2E3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8BF6B91-F8A0-44B5-B9B6-3EE0661E83D9}" type="datetimeFigureOut">
              <a:rPr lang="ru-RU" smtClean="0"/>
              <a:t>16.08.2017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5D22CE5-0D6D-4388-BA89-D351D22A2E3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755576" y="1700808"/>
            <a:ext cx="1706488" cy="1130424"/>
          </a:xfrm>
          <a:prstGeom prst="round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614464" y="1700808"/>
            <a:ext cx="1706488" cy="1130424"/>
          </a:xfrm>
          <a:prstGeom prst="round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481373" y="1700808"/>
            <a:ext cx="1706488" cy="1130424"/>
          </a:xfrm>
          <a:prstGeom prst="round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55576" y="3149225"/>
            <a:ext cx="1706488" cy="1130424"/>
          </a:xfrm>
          <a:prstGeom prst="roundRect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656928" y="3176047"/>
            <a:ext cx="1706488" cy="1130424"/>
          </a:xfrm>
          <a:prstGeom prst="roundRect">
            <a:avLst/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506416" y="3140968"/>
            <a:ext cx="1706488" cy="1130424"/>
          </a:xfrm>
          <a:prstGeom prst="roundRect">
            <a:avLst/>
          </a:prstGeom>
          <a:blipFill dpi="0"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428130" y="3140968"/>
            <a:ext cx="1706488" cy="1130424"/>
          </a:xfrm>
          <a:prstGeom prst="roundRect">
            <a:avLst/>
          </a:prstGeom>
          <a:blipFill dpi="0"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98186" y="4653136"/>
            <a:ext cx="1706488" cy="1130424"/>
          </a:xfrm>
          <a:prstGeom prst="roundRect">
            <a:avLst/>
          </a:prstGeom>
          <a:blipFill dpi="0"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666219" y="4644879"/>
            <a:ext cx="1706488" cy="1130424"/>
          </a:xfrm>
          <a:prstGeom prst="roundRect">
            <a:avLst/>
          </a:prstGeom>
          <a:blipFill dpi="0"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594902" y="4644879"/>
            <a:ext cx="1706488" cy="1130424"/>
          </a:xfrm>
          <a:prstGeom prst="roundRect">
            <a:avLst/>
          </a:prstGeom>
          <a:blipFill dpi="0"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470740" y="4644879"/>
            <a:ext cx="1706488" cy="1130424"/>
          </a:xfrm>
          <a:prstGeom prst="roundRect">
            <a:avLst/>
          </a:prstGeom>
          <a:blipFill dpi="0"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06152" y="236175"/>
            <a:ext cx="7318176" cy="1143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Circle the odd one out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470740" y="1764487"/>
            <a:ext cx="1706488" cy="1130424"/>
          </a:xfrm>
          <a:prstGeom prst="roundRect">
            <a:avLst/>
          </a:prstGeom>
          <a:blipFill dpi="0"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6458939" y="1454515"/>
            <a:ext cx="1749098" cy="162301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2656928" y="2929754"/>
            <a:ext cx="1749098" cy="162301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712966" y="4406843"/>
            <a:ext cx="1749098" cy="162301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599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Воздушный поток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49</TotalTime>
  <Words>5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Circle the odd one out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Circle the odd one out</dc:title>
  <dc:creator>Пользователь</dc:creator>
  <cp:lastModifiedBy>Пользователь</cp:lastModifiedBy>
  <cp:revision>6</cp:revision>
  <dcterms:created xsi:type="dcterms:W3CDTF">2017-08-16T13:57:55Z</dcterms:created>
  <dcterms:modified xsi:type="dcterms:W3CDTF">2017-08-16T14:54:08Z</dcterms:modified>
</cp:coreProperties>
</file>