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3" r:id="rId3"/>
    <p:sldId id="258" r:id="rId4"/>
    <p:sldId id="269" r:id="rId5"/>
    <p:sldId id="260" r:id="rId6"/>
    <p:sldId id="261" r:id="rId7"/>
    <p:sldId id="275" r:id="rId8"/>
    <p:sldId id="257" r:id="rId9"/>
    <p:sldId id="265" r:id="rId10"/>
    <p:sldId id="276" r:id="rId11"/>
    <p:sldId id="266" r:id="rId12"/>
    <p:sldId id="281" r:id="rId13"/>
    <p:sldId id="270" r:id="rId14"/>
    <p:sldId id="282" r:id="rId15"/>
    <p:sldId id="28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97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72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56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6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25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99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80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21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59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3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60B1A-FE4D-4A85-B303-0FB1EB3669B5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9F669-D7B9-4C44-B32D-7012597E8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4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t="547" r="21336" b="1094"/>
          <a:stretch/>
        </p:blipFill>
        <p:spPr>
          <a:xfrm rot="16200000">
            <a:off x="3606337" y="-2448655"/>
            <a:ext cx="4979325" cy="11954818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71451" y="232122"/>
            <a:ext cx="10515600" cy="7487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Колобанов Зиновий Григорьевич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Фанфары начало патриотически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9913" y="6076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5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53" y="1024436"/>
            <a:ext cx="11795915" cy="5733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4627" y="113211"/>
            <a:ext cx="880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Тяжелый танк КВ - 1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0421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" y="94818"/>
            <a:ext cx="11834222" cy="66543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5325" y="197173"/>
            <a:ext cx="111831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Анимационный </a:t>
            </a:r>
            <a:r>
              <a:rPr lang="ru-RU" sz="4400" dirty="0" smtClean="0">
                <a:solidFill>
                  <a:schemeClr val="bg1"/>
                </a:solidFill>
              </a:rPr>
              <a:t>фильм-реконструкция </a:t>
            </a:r>
          </a:p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"Колобанов.  </a:t>
            </a:r>
            <a:r>
              <a:rPr lang="ru-RU" sz="4400" dirty="0">
                <a:solidFill>
                  <a:schemeClr val="bg1"/>
                </a:solidFill>
              </a:rPr>
              <a:t>Бой под Войсковицами"</a:t>
            </a:r>
          </a:p>
        </p:txBody>
      </p:sp>
    </p:spTree>
    <p:extLst>
      <p:ext uri="{BB962C8B-B14F-4D97-AF65-F5344CB8AC3E}">
        <p14:creationId xmlns:p14="http://schemas.microsoft.com/office/powerpoint/2010/main" val="17921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вечный огонь и метроном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028" y="138142"/>
            <a:ext cx="11272606" cy="6340697"/>
          </a:xfrm>
        </p:spPr>
      </p:pic>
    </p:spTree>
    <p:extLst>
      <p:ext uri="{BB962C8B-B14F-4D97-AF65-F5344CB8AC3E}">
        <p14:creationId xmlns:p14="http://schemas.microsoft.com/office/powerpoint/2010/main" val="288342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187" y="162286"/>
            <a:ext cx="9723530" cy="64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0" y="396262"/>
            <a:ext cx="2690950" cy="490290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Экипаж КВ-1 Колобанова, август 1941г.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 smtClean="0"/>
              <a:t>З.Г. Колобанов второй в первом ряду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17" y="141218"/>
            <a:ext cx="8765175" cy="645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t="547" r="21336" b="1094"/>
          <a:stretch/>
        </p:blipFill>
        <p:spPr>
          <a:xfrm rot="16200000">
            <a:off x="3606337" y="-2448655"/>
            <a:ext cx="4979325" cy="11954818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71451" y="232122"/>
            <a:ext cx="10515600" cy="7487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Колобанов Зиновий Григорьевич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2" name="Военная патриоическая 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8357" y="5971313"/>
            <a:ext cx="490450" cy="4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2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8685" y="739594"/>
            <a:ext cx="6574972" cy="427654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ЗИНОВИЙ ГРИГОРЬЕВИЧ КОЛОБАНОВ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b="1" dirty="0"/>
              <a:t>советский танкист-ас, 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старший </a:t>
            </a:r>
            <a:r>
              <a:rPr lang="ru-RU" sz="3100" b="1" dirty="0"/>
              <a:t>лейтенант, </a:t>
            </a:r>
            <a:br>
              <a:rPr lang="ru-RU" sz="3100" b="1" dirty="0"/>
            </a:br>
            <a:r>
              <a:rPr lang="ru-RU" sz="3100" b="1" dirty="0"/>
              <a:t>командир роты тяжёлых танков</a:t>
            </a:r>
            <a:br>
              <a:rPr lang="ru-RU" sz="3100" b="1" dirty="0"/>
            </a:br>
            <a:r>
              <a:rPr lang="ru-RU" sz="3100" b="1" dirty="0"/>
              <a:t>(1910 -1994 гг.)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7174" y="196331"/>
            <a:ext cx="4253998" cy="6536978"/>
          </a:xfrm>
          <a:prstGeom prst="rect">
            <a:avLst/>
          </a:prstGeom>
        </p:spPr>
      </p:pic>
      <p:pic>
        <p:nvPicPr>
          <p:cNvPr id="3" name="03 Гимн России (короткая версия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7317" y="5751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1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7386" y="638277"/>
            <a:ext cx="2836817" cy="27699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Семья Колобановых </a:t>
            </a:r>
            <a:br>
              <a:rPr lang="ru-RU" sz="3600" b="1" dirty="0" smtClean="0"/>
            </a:br>
            <a:r>
              <a:rPr lang="ru-RU" sz="3600" b="1" dirty="0" smtClean="0"/>
              <a:t>в 1945—1946 годах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7" y="171835"/>
            <a:ext cx="9144802" cy="64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113" y="197122"/>
            <a:ext cx="9187537" cy="64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8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7148" y="283277"/>
            <a:ext cx="4804955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Наградной лист </a:t>
            </a:r>
            <a:br>
              <a:rPr lang="ru-RU" sz="3600" b="1" dirty="0" smtClean="0"/>
            </a:br>
            <a:r>
              <a:rPr lang="ru-RU" sz="3600" b="1" dirty="0" smtClean="0"/>
              <a:t>З. Г. Колобанова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555"/>
          <a:stretch/>
        </p:blipFill>
        <p:spPr>
          <a:xfrm>
            <a:off x="569769" y="83910"/>
            <a:ext cx="4864684" cy="6569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869" y="2015728"/>
            <a:ext cx="5521234" cy="36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0" y="396262"/>
            <a:ext cx="2690950" cy="490290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Экипаж КВ-1 Колобанова, август 1941г.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 smtClean="0"/>
              <a:t>З.Г. Колобанов второй в первом ряду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17" y="141218"/>
            <a:ext cx="8765175" cy="645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0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523"/>
          <a:stretch/>
        </p:blipFill>
        <p:spPr>
          <a:xfrm>
            <a:off x="339633" y="205831"/>
            <a:ext cx="4587815" cy="65781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95663" y="1075899"/>
            <a:ext cx="60696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Зиновий Григорьевич Колобанов </a:t>
            </a:r>
          </a:p>
          <a:p>
            <a:pPr algn="ctr"/>
            <a:r>
              <a:rPr lang="ru-RU" sz="3200" i="1" dirty="0" smtClean="0"/>
              <a:t>в послевоенное время - подполковник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186015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8149" y="1148896"/>
            <a:ext cx="4500154" cy="268287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Могила </a:t>
            </a:r>
            <a:br>
              <a:rPr lang="ru-RU" sz="3600" b="1" dirty="0" smtClean="0"/>
            </a:br>
            <a:r>
              <a:rPr lang="ru-RU" sz="3600" b="1" dirty="0" smtClean="0"/>
              <a:t>Зиновия Григорьевича Колобанова</a:t>
            </a:r>
            <a:br>
              <a:rPr lang="ru-RU" sz="3600" b="1" dirty="0" smtClean="0"/>
            </a:br>
            <a:r>
              <a:rPr lang="ru-RU" sz="3600" b="1" dirty="0" smtClean="0"/>
              <a:t>(г. Минск)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468" y="197121"/>
            <a:ext cx="3653697" cy="64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002" y="151287"/>
            <a:ext cx="10250521" cy="66326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268" y="220956"/>
            <a:ext cx="9048206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Основная экспозиция в музее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«Битва за Ленинград» им. З.Г. Колобанова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54</Words>
  <Application>Microsoft Office PowerPoint</Application>
  <PresentationFormat>Широкоэкранный</PresentationFormat>
  <Paragraphs>14</Paragraphs>
  <Slides>15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Колобанов Зиновий Григорьевич</vt:lpstr>
      <vt:lpstr>ЗИНОВИЙ ГРИГОРЬЕВИЧ КОЛОБАНОВ   советский танкист-ас,  старший лейтенант,  командир роты тяжёлых танков (1910 -1994 гг.) </vt:lpstr>
      <vt:lpstr>Семья Колобановых  в 1945—1946 годах</vt:lpstr>
      <vt:lpstr>Презентация PowerPoint</vt:lpstr>
      <vt:lpstr>Наградной лист  З. Г. Колобанова</vt:lpstr>
      <vt:lpstr>Экипаж КВ-1 Колобанова, август 1941г.   З.Г. Колобанов второй в первом ряду</vt:lpstr>
      <vt:lpstr>Презентация PowerPoint</vt:lpstr>
      <vt:lpstr>Могила  Зиновия Григорьевича Колобанова (г. Минск)</vt:lpstr>
      <vt:lpstr>Основная экспозиция в музее  «Битва за Ленинград» им. З.Г. Колобанова</vt:lpstr>
      <vt:lpstr>Презентация PowerPoint</vt:lpstr>
      <vt:lpstr>Презентация PowerPoint</vt:lpstr>
      <vt:lpstr>Презентация PowerPoint</vt:lpstr>
      <vt:lpstr>Презентация PowerPoint</vt:lpstr>
      <vt:lpstr>Экипаж КВ-1 Колобанова, август 1941г.   З.Г. Колобанов второй в первом ряду</vt:lpstr>
      <vt:lpstr>Колобанов Зиновий Григорьевич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Чернобай</dc:creator>
  <cp:lastModifiedBy>Зам по ВР</cp:lastModifiedBy>
  <cp:revision>17</cp:revision>
  <dcterms:created xsi:type="dcterms:W3CDTF">2024-11-28T23:44:54Z</dcterms:created>
  <dcterms:modified xsi:type="dcterms:W3CDTF">2025-02-19T14:39:02Z</dcterms:modified>
</cp:coreProperties>
</file>