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12"/>
  </p:notesMasterIdLst>
  <p:sldIdLst>
    <p:sldId id="259" r:id="rId2"/>
    <p:sldId id="278" r:id="rId3"/>
    <p:sldId id="270" r:id="rId4"/>
    <p:sldId id="258" r:id="rId5"/>
    <p:sldId id="269" r:id="rId6"/>
    <p:sldId id="309" r:id="rId7"/>
    <p:sldId id="288" r:id="rId8"/>
    <p:sldId id="310" r:id="rId9"/>
    <p:sldId id="289" r:id="rId10"/>
    <p:sldId id="266" r:id="rId11"/>
  </p:sldIdLst>
  <p:sldSz cx="9144000" cy="5143500" type="screen16x9"/>
  <p:notesSz cx="6858000" cy="9144000"/>
  <p:embeddedFontLst>
    <p:embeddedFont>
      <p:font typeface="Karla" panose="020B0604020202020204" charset="0"/>
      <p:regular r:id="rId13"/>
      <p:bold r:id="rId14"/>
      <p:italic r:id="rId15"/>
      <p:boldItalic r:id="rId16"/>
    </p:embeddedFont>
    <p:embeddedFont>
      <p:font typeface="Archivo" panose="020B0604020202020204" charset="0"/>
      <p:regular r:id="rId17"/>
      <p:bold r:id="rId18"/>
      <p:italic r:id="rId19"/>
      <p:boldItalic r:id="rId20"/>
    </p:embeddedFont>
    <p:embeddedFont>
      <p:font typeface="Cuprum" panose="020B0604020202020204" charset="0"/>
      <p:regular r:id="rId21"/>
      <p:bold r:id="rId22"/>
      <p:italic r:id="rId23"/>
      <p:boldItalic r:id="rId24"/>
    </p:embeddedFont>
    <p:embeddedFont>
      <p:font typeface="IBM Plex Sans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5568"/>
    <a:srgbClr val="E6E5FF"/>
    <a:srgbClr val="E6C4DA"/>
    <a:srgbClr val="D2D0E9"/>
    <a:srgbClr val="00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98AB03F-488F-4FC8-8380-DD682A83B75D}">
  <a:tblStyle styleId="{798AB03F-488F-4FC8-8380-DD682A83B7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172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16028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g9110e3ff9a_0_4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6" name="Google Shape;1456;g9110e3ff9a_0_4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924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2" name="Google Shape;1632;g9110e3ff9a_0_50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3" name="Google Shape;1633;g9110e3ff9a_0_50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4137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g9110e3ff9a_0_5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5" name="Google Shape;2065;g9110e3ff9a_0_5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69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g9110e3ff9a_0_5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8" name="Google Shape;1778;g9110e3ff9a_0_5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45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g9110e3ff9a_0_49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0" name="Google Shape;1450;g9110e3ff9a_0_49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200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9110e3ff9a_0_5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5" name="Google Shape;1765;g9110e3ff9a_0_5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508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g9110e3ff9a_0_5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5" name="Google Shape;2065;g9110e3ff9a_0_5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9558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9110e3ff9a_0_5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9110e3ff9a_0_5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6975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9110e3ff9a_0_5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5" name="Google Shape;1765;g9110e3ff9a_0_5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8285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g9110e3ff9a_0_6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8" name="Google Shape;2588;g9110e3ff9a_0_6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984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3" name="Google Shape;233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6"/>
          <p:cNvSpPr/>
          <p:nvPr/>
        </p:nvSpPr>
        <p:spPr>
          <a:xfrm>
            <a:off x="5554700" y="136300"/>
            <a:ext cx="4757717" cy="5894269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6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36" name="Google Shape;236;p6"/>
          <p:cNvGrpSpPr/>
          <p:nvPr/>
        </p:nvGrpSpPr>
        <p:grpSpPr>
          <a:xfrm rot="-7340515">
            <a:off x="7972572" y="485342"/>
            <a:ext cx="1893455" cy="683957"/>
            <a:chOff x="5725894" y="2571645"/>
            <a:chExt cx="1443144" cy="521294"/>
          </a:xfrm>
        </p:grpSpPr>
        <p:grpSp>
          <p:nvGrpSpPr>
            <p:cNvPr id="237" name="Google Shape;237;p6"/>
            <p:cNvGrpSpPr/>
            <p:nvPr/>
          </p:nvGrpSpPr>
          <p:grpSpPr>
            <a:xfrm rot="5400000">
              <a:off x="6186819" y="2110721"/>
              <a:ext cx="521294" cy="1443144"/>
              <a:chOff x="2916100" y="2780750"/>
              <a:chExt cx="389200" cy="1077375"/>
            </a:xfrm>
          </p:grpSpPr>
          <p:sp>
            <p:nvSpPr>
              <p:cNvPr id="238" name="Google Shape;238;p6"/>
              <p:cNvSpPr/>
              <p:nvPr/>
            </p:nvSpPr>
            <p:spPr>
              <a:xfrm>
                <a:off x="3049625" y="3452950"/>
                <a:ext cx="125550" cy="405175"/>
              </a:xfrm>
              <a:custGeom>
                <a:avLst/>
                <a:gdLst/>
                <a:ahLst/>
                <a:cxnLst/>
                <a:rect l="l" t="t" r="r" b="b"/>
                <a:pathLst>
                  <a:path w="5022" h="16207" extrusionOk="0">
                    <a:moveTo>
                      <a:pt x="0" y="0"/>
                    </a:moveTo>
                    <a:lnTo>
                      <a:pt x="2511" y="16206"/>
                    </a:lnTo>
                    <a:lnTo>
                      <a:pt x="502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6"/>
              <p:cNvSpPr/>
              <p:nvPr/>
            </p:nvSpPr>
            <p:spPr>
              <a:xfrm>
                <a:off x="3063875" y="3452950"/>
                <a:ext cx="97050" cy="196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7853" extrusionOk="0">
                    <a:moveTo>
                      <a:pt x="1" y="0"/>
                    </a:moveTo>
                    <a:lnTo>
                      <a:pt x="1941" y="7852"/>
                    </a:lnTo>
                    <a:lnTo>
                      <a:pt x="38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6"/>
              <p:cNvSpPr/>
              <p:nvPr/>
            </p:nvSpPr>
            <p:spPr>
              <a:xfrm>
                <a:off x="3026225" y="3342800"/>
                <a:ext cx="167800" cy="136125"/>
              </a:xfrm>
              <a:custGeom>
                <a:avLst/>
                <a:gdLst/>
                <a:ahLst/>
                <a:cxnLst/>
                <a:rect l="l" t="t" r="r" b="b"/>
                <a:pathLst>
                  <a:path w="6712" h="5445" extrusionOk="0">
                    <a:moveTo>
                      <a:pt x="1073" y="1"/>
                    </a:moveTo>
                    <a:cubicBezTo>
                      <a:pt x="777" y="1393"/>
                      <a:pt x="480" y="2786"/>
                      <a:pt x="160" y="4178"/>
                    </a:cubicBezTo>
                    <a:cubicBezTo>
                      <a:pt x="0" y="4794"/>
                      <a:pt x="503" y="5388"/>
                      <a:pt x="1187" y="5410"/>
                    </a:cubicBezTo>
                    <a:cubicBezTo>
                      <a:pt x="1906" y="5433"/>
                      <a:pt x="2631" y="5445"/>
                      <a:pt x="3356" y="5445"/>
                    </a:cubicBezTo>
                    <a:cubicBezTo>
                      <a:pt x="4080" y="5445"/>
                      <a:pt x="4805" y="5433"/>
                      <a:pt x="5524" y="5410"/>
                    </a:cubicBezTo>
                    <a:cubicBezTo>
                      <a:pt x="6209" y="5388"/>
                      <a:pt x="6711" y="4794"/>
                      <a:pt x="6574" y="4178"/>
                    </a:cubicBezTo>
                    <a:cubicBezTo>
                      <a:pt x="6255" y="2786"/>
                      <a:pt x="5935" y="1393"/>
                      <a:pt x="5661" y="1"/>
                    </a:cubicBezTo>
                    <a:cubicBezTo>
                      <a:pt x="4896" y="24"/>
                      <a:pt x="4132" y="35"/>
                      <a:pt x="3367" y="35"/>
                    </a:cubicBezTo>
                    <a:cubicBezTo>
                      <a:pt x="2603" y="35"/>
                      <a:pt x="1838" y="24"/>
                      <a:pt x="1073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6"/>
              <p:cNvSpPr/>
              <p:nvPr/>
            </p:nvSpPr>
            <p:spPr>
              <a:xfrm>
                <a:off x="3026225" y="3342800"/>
                <a:ext cx="54800" cy="13585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5434" extrusionOk="0">
                    <a:moveTo>
                      <a:pt x="1073" y="1"/>
                    </a:moveTo>
                    <a:cubicBezTo>
                      <a:pt x="777" y="1393"/>
                      <a:pt x="480" y="2786"/>
                      <a:pt x="160" y="4178"/>
                    </a:cubicBezTo>
                    <a:cubicBezTo>
                      <a:pt x="0" y="4794"/>
                      <a:pt x="503" y="5388"/>
                      <a:pt x="1187" y="5410"/>
                    </a:cubicBezTo>
                    <a:cubicBezTo>
                      <a:pt x="1530" y="5433"/>
                      <a:pt x="1849" y="5433"/>
                      <a:pt x="2192" y="5433"/>
                    </a:cubicBezTo>
                    <a:lnTo>
                      <a:pt x="2192" y="24"/>
                    </a:lnTo>
                    <a:cubicBezTo>
                      <a:pt x="1826" y="24"/>
                      <a:pt x="1438" y="1"/>
                      <a:pt x="1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6"/>
              <p:cNvSpPr/>
              <p:nvPr/>
            </p:nvSpPr>
            <p:spPr>
              <a:xfrm>
                <a:off x="3141500" y="3342800"/>
                <a:ext cx="52525" cy="135850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5434" extrusionOk="0">
                    <a:moveTo>
                      <a:pt x="1050" y="1"/>
                    </a:moveTo>
                    <a:cubicBezTo>
                      <a:pt x="685" y="1"/>
                      <a:pt x="343" y="24"/>
                      <a:pt x="0" y="24"/>
                    </a:cubicBezTo>
                    <a:lnTo>
                      <a:pt x="0" y="5433"/>
                    </a:lnTo>
                    <a:cubicBezTo>
                      <a:pt x="297" y="5433"/>
                      <a:pt x="616" y="5433"/>
                      <a:pt x="913" y="5410"/>
                    </a:cubicBezTo>
                    <a:cubicBezTo>
                      <a:pt x="1598" y="5388"/>
                      <a:pt x="2100" y="4794"/>
                      <a:pt x="1963" y="4178"/>
                    </a:cubicBezTo>
                    <a:cubicBezTo>
                      <a:pt x="1644" y="2786"/>
                      <a:pt x="1324" y="1393"/>
                      <a:pt x="10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6"/>
              <p:cNvSpPr/>
              <p:nvPr/>
            </p:nvSpPr>
            <p:spPr>
              <a:xfrm>
                <a:off x="2963450" y="2780750"/>
                <a:ext cx="295625" cy="633425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25337" extrusionOk="0">
                    <a:moveTo>
                      <a:pt x="5935" y="0"/>
                    </a:moveTo>
                    <a:cubicBezTo>
                      <a:pt x="5456" y="0"/>
                      <a:pt x="69" y="5661"/>
                      <a:pt x="46" y="12645"/>
                    </a:cubicBezTo>
                    <a:cubicBezTo>
                      <a:pt x="1" y="19653"/>
                      <a:pt x="4086" y="25336"/>
                      <a:pt x="5821" y="25336"/>
                    </a:cubicBezTo>
                    <a:cubicBezTo>
                      <a:pt x="7556" y="25336"/>
                      <a:pt x="11779" y="19698"/>
                      <a:pt x="11801" y="12691"/>
                    </a:cubicBezTo>
                    <a:cubicBezTo>
                      <a:pt x="11824" y="5706"/>
                      <a:pt x="6392" y="23"/>
                      <a:pt x="593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6"/>
              <p:cNvSpPr/>
              <p:nvPr/>
            </p:nvSpPr>
            <p:spPr>
              <a:xfrm>
                <a:off x="3026225" y="2780750"/>
                <a:ext cx="170650" cy="105575"/>
              </a:xfrm>
              <a:custGeom>
                <a:avLst/>
                <a:gdLst/>
                <a:ahLst/>
                <a:cxnLst/>
                <a:rect l="l" t="t" r="r" b="b"/>
                <a:pathLst>
                  <a:path w="6826" h="4223" extrusionOk="0">
                    <a:moveTo>
                      <a:pt x="3424" y="0"/>
                    </a:moveTo>
                    <a:cubicBezTo>
                      <a:pt x="3173" y="0"/>
                      <a:pt x="1507" y="1621"/>
                      <a:pt x="0" y="4200"/>
                    </a:cubicBezTo>
                    <a:lnTo>
                      <a:pt x="6825" y="4223"/>
                    </a:lnTo>
                    <a:cubicBezTo>
                      <a:pt x="5342" y="1643"/>
                      <a:pt x="3652" y="0"/>
                      <a:pt x="3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6"/>
              <p:cNvSpPr/>
              <p:nvPr/>
            </p:nvSpPr>
            <p:spPr>
              <a:xfrm>
                <a:off x="2966875" y="3143650"/>
                <a:ext cx="288775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78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6" y="594"/>
                      <a:pt x="138" y="1188"/>
                      <a:pt x="252" y="1758"/>
                    </a:cubicBezTo>
                    <a:lnTo>
                      <a:pt x="11276" y="1781"/>
                    </a:lnTo>
                    <a:cubicBezTo>
                      <a:pt x="11390" y="1211"/>
                      <a:pt x="11482" y="640"/>
                      <a:pt x="11550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6"/>
              <p:cNvSpPr/>
              <p:nvPr/>
            </p:nvSpPr>
            <p:spPr>
              <a:xfrm>
                <a:off x="3095275" y="3228100"/>
                <a:ext cx="34250" cy="227725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9109" extrusionOk="0">
                    <a:moveTo>
                      <a:pt x="699" y="0"/>
                    </a:moveTo>
                    <a:cubicBezTo>
                      <a:pt x="652" y="0"/>
                      <a:pt x="609" y="25"/>
                      <a:pt x="594" y="69"/>
                    </a:cubicBezTo>
                    <a:cubicBezTo>
                      <a:pt x="594" y="69"/>
                      <a:pt x="594" y="69"/>
                      <a:pt x="571" y="92"/>
                    </a:cubicBezTo>
                    <a:cubicBezTo>
                      <a:pt x="571" y="115"/>
                      <a:pt x="548" y="138"/>
                      <a:pt x="525" y="161"/>
                    </a:cubicBezTo>
                    <a:cubicBezTo>
                      <a:pt x="502" y="229"/>
                      <a:pt x="457" y="321"/>
                      <a:pt x="411" y="435"/>
                    </a:cubicBezTo>
                    <a:cubicBezTo>
                      <a:pt x="366" y="549"/>
                      <a:pt x="320" y="686"/>
                      <a:pt x="297" y="846"/>
                    </a:cubicBezTo>
                    <a:cubicBezTo>
                      <a:pt x="251" y="1005"/>
                      <a:pt x="229" y="1188"/>
                      <a:pt x="183" y="1393"/>
                    </a:cubicBezTo>
                    <a:cubicBezTo>
                      <a:pt x="160" y="1576"/>
                      <a:pt x="160" y="1804"/>
                      <a:pt x="137" y="2032"/>
                    </a:cubicBezTo>
                    <a:cubicBezTo>
                      <a:pt x="137" y="2261"/>
                      <a:pt x="137" y="2489"/>
                      <a:pt x="114" y="2740"/>
                    </a:cubicBezTo>
                    <a:cubicBezTo>
                      <a:pt x="92" y="3242"/>
                      <a:pt x="92" y="3767"/>
                      <a:pt x="69" y="4292"/>
                    </a:cubicBezTo>
                    <a:cubicBezTo>
                      <a:pt x="46" y="4817"/>
                      <a:pt x="46" y="5342"/>
                      <a:pt x="23" y="5844"/>
                    </a:cubicBezTo>
                    <a:cubicBezTo>
                      <a:pt x="23" y="6073"/>
                      <a:pt x="23" y="6324"/>
                      <a:pt x="23" y="6552"/>
                    </a:cubicBezTo>
                    <a:cubicBezTo>
                      <a:pt x="23" y="6780"/>
                      <a:pt x="0" y="6986"/>
                      <a:pt x="0" y="7191"/>
                    </a:cubicBezTo>
                    <a:cubicBezTo>
                      <a:pt x="0" y="7579"/>
                      <a:pt x="0" y="7921"/>
                      <a:pt x="0" y="8150"/>
                    </a:cubicBezTo>
                    <a:cubicBezTo>
                      <a:pt x="0" y="8378"/>
                      <a:pt x="0" y="8515"/>
                      <a:pt x="0" y="8515"/>
                    </a:cubicBezTo>
                    <a:cubicBezTo>
                      <a:pt x="0" y="8834"/>
                      <a:pt x="297" y="9108"/>
                      <a:pt x="685" y="9108"/>
                    </a:cubicBezTo>
                    <a:cubicBezTo>
                      <a:pt x="1050" y="9108"/>
                      <a:pt x="1370" y="8834"/>
                      <a:pt x="1370" y="8515"/>
                    </a:cubicBezTo>
                    <a:cubicBezTo>
                      <a:pt x="1370" y="8515"/>
                      <a:pt x="1370" y="8378"/>
                      <a:pt x="1370" y="8150"/>
                    </a:cubicBezTo>
                    <a:cubicBezTo>
                      <a:pt x="1370" y="7921"/>
                      <a:pt x="1370" y="7579"/>
                      <a:pt x="1370" y="7191"/>
                    </a:cubicBezTo>
                    <a:cubicBezTo>
                      <a:pt x="1370" y="6986"/>
                      <a:pt x="1370" y="6780"/>
                      <a:pt x="1370" y="6552"/>
                    </a:cubicBezTo>
                    <a:cubicBezTo>
                      <a:pt x="1370" y="6324"/>
                      <a:pt x="1370" y="6095"/>
                      <a:pt x="1370" y="5844"/>
                    </a:cubicBezTo>
                    <a:cubicBezTo>
                      <a:pt x="1347" y="5342"/>
                      <a:pt x="1347" y="4817"/>
                      <a:pt x="1324" y="4292"/>
                    </a:cubicBezTo>
                    <a:cubicBezTo>
                      <a:pt x="1324" y="3767"/>
                      <a:pt x="1301" y="3242"/>
                      <a:pt x="1301" y="2740"/>
                    </a:cubicBezTo>
                    <a:cubicBezTo>
                      <a:pt x="1279" y="2489"/>
                      <a:pt x="1279" y="2261"/>
                      <a:pt x="1279" y="2032"/>
                    </a:cubicBezTo>
                    <a:cubicBezTo>
                      <a:pt x="1256" y="1804"/>
                      <a:pt x="1256" y="1576"/>
                      <a:pt x="1233" y="1393"/>
                    </a:cubicBezTo>
                    <a:cubicBezTo>
                      <a:pt x="1210" y="1188"/>
                      <a:pt x="1164" y="1005"/>
                      <a:pt x="1142" y="846"/>
                    </a:cubicBezTo>
                    <a:cubicBezTo>
                      <a:pt x="1096" y="686"/>
                      <a:pt x="1050" y="549"/>
                      <a:pt x="1005" y="435"/>
                    </a:cubicBezTo>
                    <a:cubicBezTo>
                      <a:pt x="982" y="321"/>
                      <a:pt x="936" y="229"/>
                      <a:pt x="890" y="161"/>
                    </a:cubicBezTo>
                    <a:cubicBezTo>
                      <a:pt x="890" y="138"/>
                      <a:pt x="868" y="115"/>
                      <a:pt x="868" y="92"/>
                    </a:cubicBezTo>
                    <a:cubicBezTo>
                      <a:pt x="845" y="69"/>
                      <a:pt x="845" y="69"/>
                      <a:pt x="845" y="69"/>
                    </a:cubicBezTo>
                    <a:cubicBezTo>
                      <a:pt x="822" y="47"/>
                      <a:pt x="799" y="24"/>
                      <a:pt x="776" y="24"/>
                    </a:cubicBezTo>
                    <a:cubicBezTo>
                      <a:pt x="752" y="8"/>
                      <a:pt x="725" y="0"/>
                      <a:pt x="6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6"/>
              <p:cNvSpPr/>
              <p:nvPr/>
            </p:nvSpPr>
            <p:spPr>
              <a:xfrm>
                <a:off x="2916100" y="3237250"/>
                <a:ext cx="141525" cy="21832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8733" extrusionOk="0">
                    <a:moveTo>
                      <a:pt x="2837" y="0"/>
                    </a:moveTo>
                    <a:cubicBezTo>
                      <a:pt x="2833" y="0"/>
                      <a:pt x="2831" y="0"/>
                      <a:pt x="2831" y="0"/>
                    </a:cubicBezTo>
                    <a:cubicBezTo>
                      <a:pt x="0" y="2534"/>
                      <a:pt x="822" y="6734"/>
                      <a:pt x="3355" y="8537"/>
                    </a:cubicBezTo>
                    <a:cubicBezTo>
                      <a:pt x="3563" y="8673"/>
                      <a:pt x="3733" y="8732"/>
                      <a:pt x="3866" y="8732"/>
                    </a:cubicBezTo>
                    <a:cubicBezTo>
                      <a:pt x="4201" y="8732"/>
                      <a:pt x="4311" y="8361"/>
                      <a:pt x="4246" y="7921"/>
                    </a:cubicBezTo>
                    <a:cubicBezTo>
                      <a:pt x="3903" y="5798"/>
                      <a:pt x="5661" y="5638"/>
                      <a:pt x="5661" y="5638"/>
                    </a:cubicBezTo>
                    <a:cubicBezTo>
                      <a:pt x="5108" y="86"/>
                      <a:pt x="2968" y="0"/>
                      <a:pt x="2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6"/>
              <p:cNvSpPr/>
              <p:nvPr/>
            </p:nvSpPr>
            <p:spPr>
              <a:xfrm>
                <a:off x="3160900" y="3239525"/>
                <a:ext cx="144400" cy="216825"/>
              </a:xfrm>
              <a:custGeom>
                <a:avLst/>
                <a:gdLst/>
                <a:ahLst/>
                <a:cxnLst/>
                <a:rect l="l" t="t" r="r" b="b"/>
                <a:pathLst>
                  <a:path w="5776" h="8673" extrusionOk="0">
                    <a:moveTo>
                      <a:pt x="2948" y="0"/>
                    </a:moveTo>
                    <a:cubicBezTo>
                      <a:pt x="2724" y="0"/>
                      <a:pt x="584" y="143"/>
                      <a:pt x="0" y="5570"/>
                    </a:cubicBezTo>
                    <a:cubicBezTo>
                      <a:pt x="0" y="5570"/>
                      <a:pt x="1758" y="5730"/>
                      <a:pt x="1415" y="7852"/>
                    </a:cubicBezTo>
                    <a:cubicBezTo>
                      <a:pt x="1349" y="8298"/>
                      <a:pt x="1462" y="8672"/>
                      <a:pt x="1807" y="8672"/>
                    </a:cubicBezTo>
                    <a:cubicBezTo>
                      <a:pt x="1938" y="8672"/>
                      <a:pt x="2104" y="8618"/>
                      <a:pt x="2306" y="8492"/>
                    </a:cubicBezTo>
                    <a:cubicBezTo>
                      <a:pt x="4839" y="6688"/>
                      <a:pt x="5775" y="2534"/>
                      <a:pt x="2968" y="1"/>
                    </a:cubicBezTo>
                    <a:cubicBezTo>
                      <a:pt x="2968" y="1"/>
                      <a:pt x="2961" y="0"/>
                      <a:pt x="29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6"/>
              <p:cNvSpPr/>
              <p:nvPr/>
            </p:nvSpPr>
            <p:spPr>
              <a:xfrm>
                <a:off x="3017100" y="2934225"/>
                <a:ext cx="187750" cy="187200"/>
              </a:xfrm>
              <a:custGeom>
                <a:avLst/>
                <a:gdLst/>
                <a:ahLst/>
                <a:cxnLst/>
                <a:rect l="l" t="t" r="r" b="b"/>
                <a:pathLst>
                  <a:path w="7510" h="7488" extrusionOk="0">
                    <a:moveTo>
                      <a:pt x="3725" y="1"/>
                    </a:moveTo>
                    <a:cubicBezTo>
                      <a:pt x="1667" y="1"/>
                      <a:pt x="0" y="1681"/>
                      <a:pt x="0" y="3722"/>
                    </a:cubicBezTo>
                    <a:cubicBezTo>
                      <a:pt x="0" y="5799"/>
                      <a:pt x="1666" y="7488"/>
                      <a:pt x="3721" y="7488"/>
                    </a:cubicBezTo>
                    <a:cubicBezTo>
                      <a:pt x="5798" y="7488"/>
                      <a:pt x="7487" y="5821"/>
                      <a:pt x="7487" y="3744"/>
                    </a:cubicBezTo>
                    <a:cubicBezTo>
                      <a:pt x="7510" y="1690"/>
                      <a:pt x="5821" y="1"/>
                      <a:pt x="3766" y="1"/>
                    </a:cubicBezTo>
                    <a:cubicBezTo>
                      <a:pt x="3753" y="1"/>
                      <a:pt x="3739" y="1"/>
                      <a:pt x="37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6"/>
              <p:cNvSpPr/>
              <p:nvPr/>
            </p:nvSpPr>
            <p:spPr>
              <a:xfrm>
                <a:off x="3031925" y="2949075"/>
                <a:ext cx="158100" cy="157525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6301" extrusionOk="0">
                    <a:moveTo>
                      <a:pt x="3132" y="0"/>
                    </a:moveTo>
                    <a:cubicBezTo>
                      <a:pt x="1393" y="0"/>
                      <a:pt x="1" y="1407"/>
                      <a:pt x="1" y="3128"/>
                    </a:cubicBezTo>
                    <a:cubicBezTo>
                      <a:pt x="1" y="4885"/>
                      <a:pt x="1393" y="6300"/>
                      <a:pt x="3151" y="6300"/>
                    </a:cubicBezTo>
                    <a:cubicBezTo>
                      <a:pt x="4885" y="6300"/>
                      <a:pt x="6300" y="4908"/>
                      <a:pt x="6300" y="3150"/>
                    </a:cubicBezTo>
                    <a:cubicBezTo>
                      <a:pt x="6323" y="1416"/>
                      <a:pt x="4908" y="0"/>
                      <a:pt x="3173" y="0"/>
                    </a:cubicBezTo>
                    <a:cubicBezTo>
                      <a:pt x="3159" y="0"/>
                      <a:pt x="3145" y="0"/>
                      <a:pt x="31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6"/>
              <p:cNvSpPr/>
              <p:nvPr/>
            </p:nvSpPr>
            <p:spPr>
              <a:xfrm>
                <a:off x="3049050" y="2966200"/>
                <a:ext cx="123275" cy="123275"/>
              </a:xfrm>
              <a:custGeom>
                <a:avLst/>
                <a:gdLst/>
                <a:ahLst/>
                <a:cxnLst/>
                <a:rect l="l" t="t" r="r" b="b"/>
                <a:pathLst>
                  <a:path w="4931" h="4931" extrusionOk="0">
                    <a:moveTo>
                      <a:pt x="2466" y="0"/>
                    </a:moveTo>
                    <a:cubicBezTo>
                      <a:pt x="1119" y="0"/>
                      <a:pt x="0" y="1096"/>
                      <a:pt x="0" y="2443"/>
                    </a:cubicBezTo>
                    <a:cubicBezTo>
                      <a:pt x="0" y="3812"/>
                      <a:pt x="1096" y="4930"/>
                      <a:pt x="2466" y="4930"/>
                    </a:cubicBezTo>
                    <a:cubicBezTo>
                      <a:pt x="3812" y="4930"/>
                      <a:pt x="4931" y="3835"/>
                      <a:pt x="4931" y="2465"/>
                    </a:cubicBezTo>
                    <a:cubicBezTo>
                      <a:pt x="4931" y="1119"/>
                      <a:pt x="3835" y="0"/>
                      <a:pt x="24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" name="Google Shape;252;p6"/>
            <p:cNvSpPr/>
            <p:nvPr/>
          </p:nvSpPr>
          <p:spPr>
            <a:xfrm rot="5400000">
              <a:off x="6569756" y="2493657"/>
              <a:ext cx="263728" cy="934837"/>
            </a:xfrm>
            <a:custGeom>
              <a:avLst/>
              <a:gdLst/>
              <a:ahLst/>
              <a:cxnLst/>
              <a:rect l="l" t="t" r="r" b="b"/>
              <a:pathLst>
                <a:path w="7876" h="27916" extrusionOk="0">
                  <a:moveTo>
                    <a:pt x="137" y="0"/>
                  </a:moveTo>
                  <a:cubicBezTo>
                    <a:pt x="114" y="0"/>
                    <a:pt x="92" y="23"/>
                    <a:pt x="92" y="23"/>
                  </a:cubicBezTo>
                  <a:cubicBezTo>
                    <a:pt x="1644" y="4542"/>
                    <a:pt x="2169" y="9404"/>
                    <a:pt x="2100" y="13969"/>
                  </a:cubicBezTo>
                  <a:cubicBezTo>
                    <a:pt x="2055" y="18671"/>
                    <a:pt x="1187" y="24240"/>
                    <a:pt x="0" y="27915"/>
                  </a:cubicBezTo>
                  <a:cubicBezTo>
                    <a:pt x="731" y="27915"/>
                    <a:pt x="1484" y="27915"/>
                    <a:pt x="2237" y="27892"/>
                  </a:cubicBezTo>
                  <a:cubicBezTo>
                    <a:pt x="2922" y="27870"/>
                    <a:pt x="3424" y="27276"/>
                    <a:pt x="3287" y="26660"/>
                  </a:cubicBezTo>
                  <a:cubicBezTo>
                    <a:pt x="3082" y="25815"/>
                    <a:pt x="2899" y="24971"/>
                    <a:pt x="2717" y="24126"/>
                  </a:cubicBezTo>
                  <a:lnTo>
                    <a:pt x="2717" y="24126"/>
                  </a:lnTo>
                  <a:cubicBezTo>
                    <a:pt x="3196" y="24377"/>
                    <a:pt x="3721" y="24948"/>
                    <a:pt x="3515" y="26203"/>
                  </a:cubicBezTo>
                  <a:cubicBezTo>
                    <a:pt x="3449" y="26649"/>
                    <a:pt x="3562" y="27023"/>
                    <a:pt x="3907" y="27023"/>
                  </a:cubicBezTo>
                  <a:cubicBezTo>
                    <a:pt x="4038" y="27023"/>
                    <a:pt x="4204" y="26969"/>
                    <a:pt x="4406" y="26843"/>
                  </a:cubicBezTo>
                  <a:cubicBezTo>
                    <a:pt x="6939" y="25039"/>
                    <a:pt x="7875" y="20908"/>
                    <a:pt x="5068" y="18352"/>
                  </a:cubicBezTo>
                  <a:cubicBezTo>
                    <a:pt x="5638" y="16662"/>
                    <a:pt x="6003" y="14722"/>
                    <a:pt x="6003" y="12691"/>
                  </a:cubicBezTo>
                  <a:cubicBezTo>
                    <a:pt x="6026" y="9450"/>
                    <a:pt x="4839" y="6482"/>
                    <a:pt x="3538" y="4223"/>
                  </a:cubicBezTo>
                  <a:cubicBezTo>
                    <a:pt x="3447" y="4063"/>
                    <a:pt x="3356" y="3903"/>
                    <a:pt x="3264" y="3766"/>
                  </a:cubicBezTo>
                  <a:cubicBezTo>
                    <a:pt x="3264" y="3766"/>
                    <a:pt x="3264" y="3766"/>
                    <a:pt x="3264" y="3743"/>
                  </a:cubicBezTo>
                  <a:cubicBezTo>
                    <a:pt x="3082" y="3447"/>
                    <a:pt x="2876" y="3150"/>
                    <a:pt x="2694" y="2876"/>
                  </a:cubicBezTo>
                  <a:cubicBezTo>
                    <a:pt x="2694" y="2876"/>
                    <a:pt x="2671" y="2853"/>
                    <a:pt x="2671" y="2830"/>
                  </a:cubicBezTo>
                  <a:cubicBezTo>
                    <a:pt x="2580" y="2716"/>
                    <a:pt x="2511" y="2602"/>
                    <a:pt x="2420" y="2488"/>
                  </a:cubicBezTo>
                  <a:cubicBezTo>
                    <a:pt x="2397" y="2465"/>
                    <a:pt x="2374" y="2442"/>
                    <a:pt x="2374" y="2397"/>
                  </a:cubicBezTo>
                  <a:cubicBezTo>
                    <a:pt x="2306" y="2305"/>
                    <a:pt x="2237" y="2214"/>
                    <a:pt x="2169" y="2123"/>
                  </a:cubicBezTo>
                  <a:cubicBezTo>
                    <a:pt x="2123" y="2100"/>
                    <a:pt x="2100" y="2054"/>
                    <a:pt x="2077" y="2031"/>
                  </a:cubicBezTo>
                  <a:cubicBezTo>
                    <a:pt x="2009" y="1940"/>
                    <a:pt x="1963" y="1872"/>
                    <a:pt x="1895" y="1780"/>
                  </a:cubicBezTo>
                  <a:cubicBezTo>
                    <a:pt x="1872" y="1758"/>
                    <a:pt x="1849" y="1712"/>
                    <a:pt x="1803" y="1689"/>
                  </a:cubicBezTo>
                  <a:cubicBezTo>
                    <a:pt x="1758" y="1621"/>
                    <a:pt x="1689" y="1552"/>
                    <a:pt x="1644" y="1484"/>
                  </a:cubicBezTo>
                  <a:cubicBezTo>
                    <a:pt x="1621" y="1438"/>
                    <a:pt x="1598" y="1415"/>
                    <a:pt x="1552" y="1370"/>
                  </a:cubicBezTo>
                  <a:cubicBezTo>
                    <a:pt x="1507" y="1324"/>
                    <a:pt x="1461" y="1255"/>
                    <a:pt x="1415" y="1187"/>
                  </a:cubicBezTo>
                  <a:cubicBezTo>
                    <a:pt x="1370" y="1164"/>
                    <a:pt x="1347" y="1118"/>
                    <a:pt x="1324" y="1096"/>
                  </a:cubicBezTo>
                  <a:cubicBezTo>
                    <a:pt x="1279" y="1050"/>
                    <a:pt x="1233" y="981"/>
                    <a:pt x="1187" y="936"/>
                  </a:cubicBezTo>
                  <a:cubicBezTo>
                    <a:pt x="1142" y="913"/>
                    <a:pt x="1119" y="867"/>
                    <a:pt x="1096" y="845"/>
                  </a:cubicBezTo>
                  <a:cubicBezTo>
                    <a:pt x="1050" y="799"/>
                    <a:pt x="1005" y="753"/>
                    <a:pt x="959" y="708"/>
                  </a:cubicBezTo>
                  <a:cubicBezTo>
                    <a:pt x="936" y="685"/>
                    <a:pt x="913" y="662"/>
                    <a:pt x="890" y="639"/>
                  </a:cubicBezTo>
                  <a:cubicBezTo>
                    <a:pt x="845" y="593"/>
                    <a:pt x="822" y="548"/>
                    <a:pt x="776" y="525"/>
                  </a:cubicBezTo>
                  <a:cubicBezTo>
                    <a:pt x="754" y="479"/>
                    <a:pt x="731" y="457"/>
                    <a:pt x="708" y="434"/>
                  </a:cubicBezTo>
                  <a:cubicBezTo>
                    <a:pt x="662" y="411"/>
                    <a:pt x="639" y="388"/>
                    <a:pt x="594" y="342"/>
                  </a:cubicBezTo>
                  <a:cubicBezTo>
                    <a:pt x="571" y="320"/>
                    <a:pt x="548" y="320"/>
                    <a:pt x="548" y="297"/>
                  </a:cubicBezTo>
                  <a:cubicBezTo>
                    <a:pt x="502" y="274"/>
                    <a:pt x="480" y="228"/>
                    <a:pt x="457" y="205"/>
                  </a:cubicBezTo>
                  <a:cubicBezTo>
                    <a:pt x="434" y="205"/>
                    <a:pt x="411" y="183"/>
                    <a:pt x="388" y="160"/>
                  </a:cubicBezTo>
                  <a:cubicBezTo>
                    <a:pt x="365" y="137"/>
                    <a:pt x="343" y="137"/>
                    <a:pt x="320" y="114"/>
                  </a:cubicBezTo>
                  <a:cubicBezTo>
                    <a:pt x="297" y="114"/>
                    <a:pt x="297" y="91"/>
                    <a:pt x="274" y="91"/>
                  </a:cubicBezTo>
                  <a:cubicBezTo>
                    <a:pt x="251" y="68"/>
                    <a:pt x="229" y="46"/>
                    <a:pt x="206" y="46"/>
                  </a:cubicBezTo>
                  <a:cubicBezTo>
                    <a:pt x="206" y="46"/>
                    <a:pt x="206" y="23"/>
                    <a:pt x="183" y="23"/>
                  </a:cubicBezTo>
                  <a:cubicBezTo>
                    <a:pt x="160" y="23"/>
                    <a:pt x="137" y="0"/>
                    <a:pt x="137" y="0"/>
                  </a:cubicBezTo>
                  <a:close/>
                </a:path>
              </a:pathLst>
            </a:custGeom>
            <a:solidFill>
              <a:srgbClr val="A9A7A7">
                <a:alpha val="40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6"/>
          <p:cNvGrpSpPr/>
          <p:nvPr/>
        </p:nvGrpSpPr>
        <p:grpSpPr>
          <a:xfrm rot="3203653">
            <a:off x="240691" y="985951"/>
            <a:ext cx="297660" cy="239057"/>
            <a:chOff x="3483800" y="1530650"/>
            <a:chExt cx="1459674" cy="1397574"/>
          </a:xfrm>
        </p:grpSpPr>
        <p:sp>
          <p:nvSpPr>
            <p:cNvPr id="254" name="Google Shape;254;p6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6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6"/>
          <p:cNvGrpSpPr/>
          <p:nvPr/>
        </p:nvGrpSpPr>
        <p:grpSpPr>
          <a:xfrm>
            <a:off x="447585" y="150969"/>
            <a:ext cx="374992" cy="348246"/>
            <a:chOff x="3931664" y="3196564"/>
            <a:chExt cx="819834" cy="761359"/>
          </a:xfrm>
        </p:grpSpPr>
        <p:sp>
          <p:nvSpPr>
            <p:cNvPr id="264" name="Google Shape;264;p6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1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8" name="Google Shape;142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_1_1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32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1" name="Google Shape;1431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7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9" name="Google Shape;269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7"/>
          <p:cNvSpPr/>
          <p:nvPr/>
        </p:nvSpPr>
        <p:spPr>
          <a:xfrm flipH="1">
            <a:off x="-1802521" y="-114300"/>
            <a:ext cx="4423146" cy="6000703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7"/>
          <p:cNvSpPr/>
          <p:nvPr/>
        </p:nvSpPr>
        <p:spPr>
          <a:xfrm rot="10800000">
            <a:off x="7479301" y="-542730"/>
            <a:ext cx="5253633" cy="5884059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grpSp>
        <p:nvGrpSpPr>
          <p:cNvPr id="272" name="Google Shape;272;p7"/>
          <p:cNvGrpSpPr/>
          <p:nvPr/>
        </p:nvGrpSpPr>
        <p:grpSpPr>
          <a:xfrm>
            <a:off x="6985149" y="261297"/>
            <a:ext cx="318260" cy="295560"/>
            <a:chOff x="3931664" y="3196564"/>
            <a:chExt cx="819834" cy="761359"/>
          </a:xfrm>
        </p:grpSpPr>
        <p:sp>
          <p:nvSpPr>
            <p:cNvPr id="273" name="Google Shape;273;p7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6" name="Google Shape;276;p7"/>
          <p:cNvGrpSpPr/>
          <p:nvPr/>
        </p:nvGrpSpPr>
        <p:grpSpPr>
          <a:xfrm>
            <a:off x="7030779" y="728689"/>
            <a:ext cx="193699" cy="185318"/>
            <a:chOff x="3483800" y="1530650"/>
            <a:chExt cx="1459674" cy="1397574"/>
          </a:xfrm>
        </p:grpSpPr>
        <p:sp>
          <p:nvSpPr>
            <p:cNvPr id="277" name="Google Shape;277;p7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7"/>
          <p:cNvSpPr txBox="1">
            <a:spLocks noGrp="1"/>
          </p:cNvSpPr>
          <p:nvPr>
            <p:ph type="title"/>
          </p:nvPr>
        </p:nvSpPr>
        <p:spPr>
          <a:xfrm>
            <a:off x="3168000" y="16461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7" name="Google Shape;287;p7"/>
          <p:cNvSpPr txBox="1">
            <a:spLocks noGrp="1"/>
          </p:cNvSpPr>
          <p:nvPr>
            <p:ph type="subTitle" idx="1"/>
          </p:nvPr>
        </p:nvSpPr>
        <p:spPr>
          <a:xfrm>
            <a:off x="2734050" y="2671158"/>
            <a:ext cx="3675900" cy="82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88" name="Google Shape;288;p7"/>
          <p:cNvGrpSpPr/>
          <p:nvPr/>
        </p:nvGrpSpPr>
        <p:grpSpPr>
          <a:xfrm>
            <a:off x="7133488" y="3542250"/>
            <a:ext cx="652900" cy="652900"/>
            <a:chOff x="2751400" y="2498775"/>
            <a:chExt cx="652900" cy="652900"/>
          </a:xfrm>
        </p:grpSpPr>
        <p:sp>
          <p:nvSpPr>
            <p:cNvPr id="289" name="Google Shape;289;p7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298;p7"/>
          <p:cNvGrpSpPr/>
          <p:nvPr/>
        </p:nvGrpSpPr>
        <p:grpSpPr>
          <a:xfrm>
            <a:off x="591150" y="540000"/>
            <a:ext cx="1040525" cy="1040525"/>
            <a:chOff x="591150" y="540000"/>
            <a:chExt cx="1040525" cy="1040525"/>
          </a:xfrm>
        </p:grpSpPr>
        <p:sp>
          <p:nvSpPr>
            <p:cNvPr id="299" name="Google Shape;299;p7"/>
            <p:cNvSpPr/>
            <p:nvPr/>
          </p:nvSpPr>
          <p:spPr>
            <a:xfrm>
              <a:off x="591150" y="540000"/>
              <a:ext cx="1040525" cy="1040525"/>
            </a:xfrm>
            <a:custGeom>
              <a:avLst/>
              <a:gdLst/>
              <a:ahLst/>
              <a:cxnLst/>
              <a:rect l="l" t="t" r="r" b="b"/>
              <a:pathLst>
                <a:path w="37345" h="37345" extrusionOk="0">
                  <a:moveTo>
                    <a:pt x="18673" y="0"/>
                  </a:moveTo>
                  <a:cubicBezTo>
                    <a:pt x="8372" y="0"/>
                    <a:pt x="1" y="8346"/>
                    <a:pt x="1" y="18672"/>
                  </a:cubicBezTo>
                  <a:cubicBezTo>
                    <a:pt x="1" y="28973"/>
                    <a:pt x="8372" y="37344"/>
                    <a:pt x="18673" y="37344"/>
                  </a:cubicBezTo>
                  <a:cubicBezTo>
                    <a:pt x="28998" y="37344"/>
                    <a:pt x="37344" y="28973"/>
                    <a:pt x="37344" y="18672"/>
                  </a:cubicBezTo>
                  <a:cubicBezTo>
                    <a:pt x="37344" y="8346"/>
                    <a:pt x="28998" y="0"/>
                    <a:pt x="18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591150" y="759975"/>
              <a:ext cx="1040525" cy="602359"/>
            </a:xfrm>
            <a:custGeom>
              <a:avLst/>
              <a:gdLst/>
              <a:ahLst/>
              <a:cxnLst/>
              <a:rect l="l" t="t" r="r" b="b"/>
              <a:pathLst>
                <a:path w="37345" h="21619" extrusionOk="0">
                  <a:moveTo>
                    <a:pt x="33911" y="0"/>
                  </a:moveTo>
                  <a:cubicBezTo>
                    <a:pt x="30552" y="1028"/>
                    <a:pt x="28322" y="6918"/>
                    <a:pt x="25966" y="7494"/>
                  </a:cubicBezTo>
                  <a:cubicBezTo>
                    <a:pt x="23234" y="8196"/>
                    <a:pt x="18322" y="10677"/>
                    <a:pt x="13259" y="10752"/>
                  </a:cubicBezTo>
                  <a:cubicBezTo>
                    <a:pt x="13238" y="10753"/>
                    <a:pt x="13216" y="10753"/>
                    <a:pt x="13195" y="10753"/>
                  </a:cubicBezTo>
                  <a:cubicBezTo>
                    <a:pt x="9192" y="10753"/>
                    <a:pt x="6198" y="3720"/>
                    <a:pt x="2783" y="1003"/>
                  </a:cubicBezTo>
                  <a:cubicBezTo>
                    <a:pt x="1028" y="3835"/>
                    <a:pt x="1" y="7193"/>
                    <a:pt x="1" y="10777"/>
                  </a:cubicBezTo>
                  <a:cubicBezTo>
                    <a:pt x="1" y="14712"/>
                    <a:pt x="1229" y="18371"/>
                    <a:pt x="3334" y="21379"/>
                  </a:cubicBezTo>
                  <a:cubicBezTo>
                    <a:pt x="4624" y="21295"/>
                    <a:pt x="6194" y="20931"/>
                    <a:pt x="8178" y="20931"/>
                  </a:cubicBezTo>
                  <a:cubicBezTo>
                    <a:pt x="9163" y="20931"/>
                    <a:pt x="10249" y="21021"/>
                    <a:pt x="11454" y="21279"/>
                  </a:cubicBezTo>
                  <a:cubicBezTo>
                    <a:pt x="12565" y="21517"/>
                    <a:pt x="13500" y="21619"/>
                    <a:pt x="14316" y="21619"/>
                  </a:cubicBezTo>
                  <a:cubicBezTo>
                    <a:pt x="18046" y="21619"/>
                    <a:pt x="19264" y="19484"/>
                    <a:pt x="23234" y="18497"/>
                  </a:cubicBezTo>
                  <a:cubicBezTo>
                    <a:pt x="24192" y="18265"/>
                    <a:pt x="25311" y="18178"/>
                    <a:pt x="26530" y="18178"/>
                  </a:cubicBezTo>
                  <a:cubicBezTo>
                    <a:pt x="29265" y="18178"/>
                    <a:pt x="32498" y="18614"/>
                    <a:pt x="35515" y="18822"/>
                  </a:cubicBezTo>
                  <a:cubicBezTo>
                    <a:pt x="36693" y="16391"/>
                    <a:pt x="37344" y="13659"/>
                    <a:pt x="37344" y="10777"/>
                  </a:cubicBezTo>
                  <a:cubicBezTo>
                    <a:pt x="37344" y="6742"/>
                    <a:pt x="36066" y="3033"/>
                    <a:pt x="33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745481" y="540000"/>
              <a:ext cx="710215" cy="295342"/>
            </a:xfrm>
            <a:custGeom>
              <a:avLst/>
              <a:gdLst/>
              <a:ahLst/>
              <a:cxnLst/>
              <a:rect l="l" t="t" r="r" b="b"/>
              <a:pathLst>
                <a:path w="25490" h="10600" extrusionOk="0">
                  <a:moveTo>
                    <a:pt x="13134" y="0"/>
                  </a:moveTo>
                  <a:cubicBezTo>
                    <a:pt x="8021" y="0"/>
                    <a:pt x="3359" y="2056"/>
                    <a:pt x="1" y="5414"/>
                  </a:cubicBezTo>
                  <a:cubicBezTo>
                    <a:pt x="1304" y="7394"/>
                    <a:pt x="3610" y="9850"/>
                    <a:pt x="5915" y="10226"/>
                  </a:cubicBezTo>
                  <a:cubicBezTo>
                    <a:pt x="7236" y="10446"/>
                    <a:pt x="8717" y="10599"/>
                    <a:pt x="10203" y="10599"/>
                  </a:cubicBezTo>
                  <a:cubicBezTo>
                    <a:pt x="12780" y="10599"/>
                    <a:pt x="15373" y="10139"/>
                    <a:pt x="17169" y="8772"/>
                  </a:cubicBezTo>
                  <a:cubicBezTo>
                    <a:pt x="19449" y="7043"/>
                    <a:pt x="23936" y="6592"/>
                    <a:pt x="25489" y="4662"/>
                  </a:cubicBezTo>
                  <a:cubicBezTo>
                    <a:pt x="22181" y="1755"/>
                    <a:pt x="17870" y="0"/>
                    <a:pt x="1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783206" y="1371779"/>
              <a:ext cx="731140" cy="208746"/>
            </a:xfrm>
            <a:custGeom>
              <a:avLst/>
              <a:gdLst/>
              <a:ahLst/>
              <a:cxnLst/>
              <a:rect l="l" t="t" r="r" b="b"/>
              <a:pathLst>
                <a:path w="26241" h="7492" extrusionOk="0">
                  <a:moveTo>
                    <a:pt x="24003" y="1"/>
                  </a:moveTo>
                  <a:cubicBezTo>
                    <a:pt x="22615" y="1"/>
                    <a:pt x="20868" y="387"/>
                    <a:pt x="18922" y="674"/>
                  </a:cubicBezTo>
                  <a:cubicBezTo>
                    <a:pt x="15396" y="1187"/>
                    <a:pt x="12817" y="2702"/>
                    <a:pt x="9306" y="2702"/>
                  </a:cubicBezTo>
                  <a:cubicBezTo>
                    <a:pt x="8699" y="2702"/>
                    <a:pt x="8065" y="2657"/>
                    <a:pt x="7394" y="2554"/>
                  </a:cubicBezTo>
                  <a:cubicBezTo>
                    <a:pt x="6534" y="2429"/>
                    <a:pt x="5772" y="2373"/>
                    <a:pt x="5068" y="2373"/>
                  </a:cubicBezTo>
                  <a:cubicBezTo>
                    <a:pt x="3226" y="2373"/>
                    <a:pt x="1777" y="2755"/>
                    <a:pt x="0" y="3281"/>
                  </a:cubicBezTo>
                  <a:cubicBezTo>
                    <a:pt x="3208" y="5912"/>
                    <a:pt x="7318" y="7491"/>
                    <a:pt x="11780" y="7491"/>
                  </a:cubicBezTo>
                  <a:cubicBezTo>
                    <a:pt x="17619" y="7491"/>
                    <a:pt x="22807" y="4809"/>
                    <a:pt x="26241" y="649"/>
                  </a:cubicBezTo>
                  <a:cubicBezTo>
                    <a:pt x="25682" y="170"/>
                    <a:pt x="24921" y="1"/>
                    <a:pt x="2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751778" y="795583"/>
              <a:ext cx="199050" cy="118889"/>
            </a:xfrm>
            <a:custGeom>
              <a:avLst/>
              <a:gdLst/>
              <a:ahLst/>
              <a:cxnLst/>
              <a:rect l="l" t="t" r="r" b="b"/>
              <a:pathLst>
                <a:path w="7144" h="4267" extrusionOk="0">
                  <a:moveTo>
                    <a:pt x="3058" y="1"/>
                  </a:moveTo>
                  <a:cubicBezTo>
                    <a:pt x="2880" y="1"/>
                    <a:pt x="2726" y="17"/>
                    <a:pt x="2607" y="51"/>
                  </a:cubicBezTo>
                  <a:cubicBezTo>
                    <a:pt x="1053" y="452"/>
                    <a:pt x="0" y="903"/>
                    <a:pt x="953" y="1930"/>
                  </a:cubicBezTo>
                  <a:cubicBezTo>
                    <a:pt x="1809" y="2855"/>
                    <a:pt x="2869" y="4266"/>
                    <a:pt x="4077" y="4266"/>
                  </a:cubicBezTo>
                  <a:cubicBezTo>
                    <a:pt x="4212" y="4266"/>
                    <a:pt x="4348" y="4249"/>
                    <a:pt x="4486" y="4211"/>
                  </a:cubicBezTo>
                  <a:cubicBezTo>
                    <a:pt x="5840" y="3810"/>
                    <a:pt x="7143" y="2482"/>
                    <a:pt x="6441" y="1429"/>
                  </a:cubicBezTo>
                  <a:cubicBezTo>
                    <a:pt x="5866" y="533"/>
                    <a:pt x="4074" y="1"/>
                    <a:pt x="3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035278" y="771315"/>
              <a:ext cx="567058" cy="640977"/>
            </a:xfrm>
            <a:custGeom>
              <a:avLst/>
              <a:gdLst/>
              <a:ahLst/>
              <a:cxnLst/>
              <a:rect l="l" t="t" r="r" b="b"/>
              <a:pathLst>
                <a:path w="20352" h="23005" extrusionOk="0">
                  <a:moveTo>
                    <a:pt x="15529" y="0"/>
                  </a:moveTo>
                  <a:cubicBezTo>
                    <a:pt x="15203" y="0"/>
                    <a:pt x="14344" y="338"/>
                    <a:pt x="11931" y="1323"/>
                  </a:cubicBezTo>
                  <a:cubicBezTo>
                    <a:pt x="10336" y="1977"/>
                    <a:pt x="9201" y="2218"/>
                    <a:pt x="8377" y="2218"/>
                  </a:cubicBezTo>
                  <a:cubicBezTo>
                    <a:pt x="6094" y="2218"/>
                    <a:pt x="6191" y="373"/>
                    <a:pt x="5462" y="373"/>
                  </a:cubicBezTo>
                  <a:cubicBezTo>
                    <a:pt x="5416" y="373"/>
                    <a:pt x="5367" y="380"/>
                    <a:pt x="5314" y="395"/>
                  </a:cubicBezTo>
                  <a:cubicBezTo>
                    <a:pt x="4111" y="721"/>
                    <a:pt x="2908" y="2250"/>
                    <a:pt x="3234" y="3002"/>
                  </a:cubicBezTo>
                  <a:cubicBezTo>
                    <a:pt x="3585" y="3729"/>
                    <a:pt x="4687" y="6110"/>
                    <a:pt x="4286" y="6185"/>
                  </a:cubicBezTo>
                  <a:cubicBezTo>
                    <a:pt x="2206" y="6511"/>
                    <a:pt x="577" y="6160"/>
                    <a:pt x="753" y="7613"/>
                  </a:cubicBezTo>
                  <a:cubicBezTo>
                    <a:pt x="928" y="9067"/>
                    <a:pt x="2632" y="10696"/>
                    <a:pt x="3685" y="11222"/>
                  </a:cubicBezTo>
                  <a:cubicBezTo>
                    <a:pt x="4712" y="11724"/>
                    <a:pt x="5139" y="12501"/>
                    <a:pt x="4286" y="13278"/>
                  </a:cubicBezTo>
                  <a:cubicBezTo>
                    <a:pt x="3409" y="14055"/>
                    <a:pt x="3610" y="13729"/>
                    <a:pt x="2231" y="14456"/>
                  </a:cubicBezTo>
                  <a:cubicBezTo>
                    <a:pt x="828" y="15182"/>
                    <a:pt x="1" y="14230"/>
                    <a:pt x="201" y="15608"/>
                  </a:cubicBezTo>
                  <a:cubicBezTo>
                    <a:pt x="402" y="16987"/>
                    <a:pt x="978" y="17714"/>
                    <a:pt x="1931" y="19318"/>
                  </a:cubicBezTo>
                  <a:cubicBezTo>
                    <a:pt x="2908" y="20947"/>
                    <a:pt x="7720" y="22902"/>
                    <a:pt x="8497" y="23002"/>
                  </a:cubicBezTo>
                  <a:cubicBezTo>
                    <a:pt x="8516" y="23004"/>
                    <a:pt x="8534" y="23005"/>
                    <a:pt x="8552" y="23005"/>
                  </a:cubicBezTo>
                  <a:cubicBezTo>
                    <a:pt x="9245" y="23005"/>
                    <a:pt x="9176" y="21583"/>
                    <a:pt x="9249" y="19994"/>
                  </a:cubicBezTo>
                  <a:cubicBezTo>
                    <a:pt x="9349" y="18365"/>
                    <a:pt x="8823" y="17613"/>
                    <a:pt x="10301" y="16661"/>
                  </a:cubicBezTo>
                  <a:cubicBezTo>
                    <a:pt x="11755" y="15684"/>
                    <a:pt x="13560" y="16586"/>
                    <a:pt x="13635" y="14581"/>
                  </a:cubicBezTo>
                  <a:cubicBezTo>
                    <a:pt x="13735" y="12601"/>
                    <a:pt x="11931" y="12250"/>
                    <a:pt x="12432" y="11047"/>
                  </a:cubicBezTo>
                  <a:cubicBezTo>
                    <a:pt x="12760" y="10297"/>
                    <a:pt x="13847" y="9947"/>
                    <a:pt x="14851" y="9947"/>
                  </a:cubicBezTo>
                  <a:cubicBezTo>
                    <a:pt x="15457" y="9947"/>
                    <a:pt x="16033" y="10075"/>
                    <a:pt x="16392" y="10320"/>
                  </a:cubicBezTo>
                  <a:cubicBezTo>
                    <a:pt x="17050" y="10771"/>
                    <a:pt x="17541" y="11485"/>
                    <a:pt x="18038" y="11485"/>
                  </a:cubicBezTo>
                  <a:cubicBezTo>
                    <a:pt x="18260" y="11485"/>
                    <a:pt x="18483" y="11343"/>
                    <a:pt x="18723" y="10972"/>
                  </a:cubicBezTo>
                  <a:cubicBezTo>
                    <a:pt x="19500" y="9769"/>
                    <a:pt x="19575" y="8616"/>
                    <a:pt x="19750" y="8014"/>
                  </a:cubicBezTo>
                  <a:cubicBezTo>
                    <a:pt x="19926" y="7438"/>
                    <a:pt x="19500" y="5633"/>
                    <a:pt x="19750" y="5132"/>
                  </a:cubicBezTo>
                  <a:cubicBezTo>
                    <a:pt x="20001" y="4631"/>
                    <a:pt x="20352" y="2100"/>
                    <a:pt x="17169" y="1323"/>
                  </a:cubicBezTo>
                  <a:cubicBezTo>
                    <a:pt x="15212" y="860"/>
                    <a:pt x="16050" y="0"/>
                    <a:pt x="15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816725" y="540000"/>
              <a:ext cx="483944" cy="230423"/>
            </a:xfrm>
            <a:custGeom>
              <a:avLst/>
              <a:gdLst/>
              <a:ahLst/>
              <a:cxnLst/>
              <a:rect l="l" t="t" r="r" b="b"/>
              <a:pathLst>
                <a:path w="17369" h="8270" extrusionOk="0">
                  <a:moveTo>
                    <a:pt x="10577" y="0"/>
                  </a:moveTo>
                  <a:cubicBezTo>
                    <a:pt x="7143" y="0"/>
                    <a:pt x="3935" y="928"/>
                    <a:pt x="1153" y="2557"/>
                  </a:cubicBezTo>
                  <a:cubicBezTo>
                    <a:pt x="326" y="3810"/>
                    <a:pt x="0" y="4938"/>
                    <a:pt x="602" y="5389"/>
                  </a:cubicBezTo>
                  <a:cubicBezTo>
                    <a:pt x="2155" y="6542"/>
                    <a:pt x="5589" y="6843"/>
                    <a:pt x="6441" y="7720"/>
                  </a:cubicBezTo>
                  <a:cubicBezTo>
                    <a:pt x="6798" y="8087"/>
                    <a:pt x="7581" y="8270"/>
                    <a:pt x="8441" y="8270"/>
                  </a:cubicBezTo>
                  <a:cubicBezTo>
                    <a:pt x="9634" y="8270"/>
                    <a:pt x="10975" y="7918"/>
                    <a:pt x="11529" y="7219"/>
                  </a:cubicBezTo>
                  <a:cubicBezTo>
                    <a:pt x="12456" y="6016"/>
                    <a:pt x="13158" y="5765"/>
                    <a:pt x="14536" y="4988"/>
                  </a:cubicBezTo>
                  <a:cubicBezTo>
                    <a:pt x="15890" y="4211"/>
                    <a:pt x="17369" y="2632"/>
                    <a:pt x="16667" y="1705"/>
                  </a:cubicBezTo>
                  <a:cubicBezTo>
                    <a:pt x="16491" y="1454"/>
                    <a:pt x="16040" y="1053"/>
                    <a:pt x="15389" y="627"/>
                  </a:cubicBezTo>
                  <a:cubicBezTo>
                    <a:pt x="13860" y="226"/>
                    <a:pt x="12256" y="0"/>
                    <a:pt x="10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591150" y="889730"/>
              <a:ext cx="335910" cy="604198"/>
            </a:xfrm>
            <a:custGeom>
              <a:avLst/>
              <a:gdLst/>
              <a:ahLst/>
              <a:cxnLst/>
              <a:rect l="l" t="t" r="r" b="b"/>
              <a:pathLst>
                <a:path w="12056" h="21685" extrusionOk="0">
                  <a:moveTo>
                    <a:pt x="2637" y="0"/>
                  </a:moveTo>
                  <a:cubicBezTo>
                    <a:pt x="1822" y="0"/>
                    <a:pt x="1119" y="254"/>
                    <a:pt x="778" y="857"/>
                  </a:cubicBezTo>
                  <a:cubicBezTo>
                    <a:pt x="276" y="2511"/>
                    <a:pt x="1" y="4291"/>
                    <a:pt x="1" y="6120"/>
                  </a:cubicBezTo>
                  <a:cubicBezTo>
                    <a:pt x="1" y="12612"/>
                    <a:pt x="3334" y="18326"/>
                    <a:pt x="8372" y="21684"/>
                  </a:cubicBezTo>
                  <a:cubicBezTo>
                    <a:pt x="9700" y="20832"/>
                    <a:pt x="9926" y="19830"/>
                    <a:pt x="10327" y="17800"/>
                  </a:cubicBezTo>
                  <a:cubicBezTo>
                    <a:pt x="10728" y="15769"/>
                    <a:pt x="11104" y="15318"/>
                    <a:pt x="10076" y="14291"/>
                  </a:cubicBezTo>
                  <a:cubicBezTo>
                    <a:pt x="9048" y="13288"/>
                    <a:pt x="5164" y="13063"/>
                    <a:pt x="4387" y="12411"/>
                  </a:cubicBezTo>
                  <a:cubicBezTo>
                    <a:pt x="3610" y="11734"/>
                    <a:pt x="3008" y="9554"/>
                    <a:pt x="3284" y="8852"/>
                  </a:cubicBezTo>
                  <a:cubicBezTo>
                    <a:pt x="3328" y="8734"/>
                    <a:pt x="3395" y="8684"/>
                    <a:pt x="3489" y="8684"/>
                  </a:cubicBezTo>
                  <a:cubicBezTo>
                    <a:pt x="3934" y="8684"/>
                    <a:pt x="4981" y="9812"/>
                    <a:pt x="6968" y="10206"/>
                  </a:cubicBezTo>
                  <a:cubicBezTo>
                    <a:pt x="7151" y="10242"/>
                    <a:pt x="7309" y="10259"/>
                    <a:pt x="7446" y="10259"/>
                  </a:cubicBezTo>
                  <a:cubicBezTo>
                    <a:pt x="9108" y="10259"/>
                    <a:pt x="7605" y="7760"/>
                    <a:pt x="8948" y="6972"/>
                  </a:cubicBezTo>
                  <a:cubicBezTo>
                    <a:pt x="10402" y="6120"/>
                    <a:pt x="10502" y="6020"/>
                    <a:pt x="11279" y="4917"/>
                  </a:cubicBezTo>
                  <a:cubicBezTo>
                    <a:pt x="12056" y="3789"/>
                    <a:pt x="7394" y="4642"/>
                    <a:pt x="6968" y="2586"/>
                  </a:cubicBezTo>
                  <a:cubicBezTo>
                    <a:pt x="6677" y="1182"/>
                    <a:pt x="4396" y="0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876072" y="1448318"/>
              <a:ext cx="528635" cy="132208"/>
            </a:xfrm>
            <a:custGeom>
              <a:avLst/>
              <a:gdLst/>
              <a:ahLst/>
              <a:cxnLst/>
              <a:rect l="l" t="t" r="r" b="b"/>
              <a:pathLst>
                <a:path w="18973" h="4745" extrusionOk="0">
                  <a:moveTo>
                    <a:pt x="14066" y="1"/>
                  </a:moveTo>
                  <a:cubicBezTo>
                    <a:pt x="13042" y="1"/>
                    <a:pt x="11946" y="367"/>
                    <a:pt x="11128" y="1185"/>
                  </a:cubicBezTo>
                  <a:cubicBezTo>
                    <a:pt x="10482" y="1857"/>
                    <a:pt x="9151" y="2069"/>
                    <a:pt x="7610" y="2069"/>
                  </a:cubicBezTo>
                  <a:cubicBezTo>
                    <a:pt x="6162" y="2069"/>
                    <a:pt x="4529" y="1881"/>
                    <a:pt x="3108" y="1711"/>
                  </a:cubicBezTo>
                  <a:cubicBezTo>
                    <a:pt x="2892" y="1687"/>
                    <a:pt x="2687" y="1676"/>
                    <a:pt x="2493" y="1676"/>
                  </a:cubicBezTo>
                  <a:cubicBezTo>
                    <a:pt x="1270" y="1676"/>
                    <a:pt x="476" y="2126"/>
                    <a:pt x="0" y="2689"/>
                  </a:cubicBezTo>
                  <a:cubicBezTo>
                    <a:pt x="2557" y="3992"/>
                    <a:pt x="5414" y="4744"/>
                    <a:pt x="8447" y="4744"/>
                  </a:cubicBezTo>
                  <a:cubicBezTo>
                    <a:pt x="12206" y="4744"/>
                    <a:pt x="15715" y="3616"/>
                    <a:pt x="18622" y="1711"/>
                  </a:cubicBezTo>
                  <a:cubicBezTo>
                    <a:pt x="18973" y="433"/>
                    <a:pt x="16692" y="809"/>
                    <a:pt x="15665" y="333"/>
                  </a:cubicBezTo>
                  <a:cubicBezTo>
                    <a:pt x="15196" y="116"/>
                    <a:pt x="14642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01752" y="1180085"/>
              <a:ext cx="111756" cy="193728"/>
            </a:xfrm>
            <a:custGeom>
              <a:avLst/>
              <a:gdLst/>
              <a:ahLst/>
              <a:cxnLst/>
              <a:rect l="l" t="t" r="r" b="b"/>
              <a:pathLst>
                <a:path w="4011" h="6953" extrusionOk="0">
                  <a:moveTo>
                    <a:pt x="2703" y="1"/>
                  </a:moveTo>
                  <a:cubicBezTo>
                    <a:pt x="2264" y="1"/>
                    <a:pt x="1815" y="278"/>
                    <a:pt x="1354" y="1113"/>
                  </a:cubicBezTo>
                  <a:cubicBezTo>
                    <a:pt x="1" y="3519"/>
                    <a:pt x="301" y="6125"/>
                    <a:pt x="602" y="6551"/>
                  </a:cubicBezTo>
                  <a:cubicBezTo>
                    <a:pt x="652" y="6602"/>
                    <a:pt x="753" y="6752"/>
                    <a:pt x="878" y="6952"/>
                  </a:cubicBezTo>
                  <a:cubicBezTo>
                    <a:pt x="2306" y="5073"/>
                    <a:pt x="3384" y="2917"/>
                    <a:pt x="4011" y="561"/>
                  </a:cubicBezTo>
                  <a:cubicBezTo>
                    <a:pt x="3582" y="284"/>
                    <a:pt x="3147" y="1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818815" y="562346"/>
              <a:ext cx="812861" cy="1018179"/>
            </a:xfrm>
            <a:custGeom>
              <a:avLst/>
              <a:gdLst/>
              <a:ahLst/>
              <a:cxnLst/>
              <a:rect l="l" t="t" r="r" b="b"/>
              <a:pathLst>
                <a:path w="29174" h="36543" extrusionOk="0">
                  <a:moveTo>
                    <a:pt x="16015" y="0"/>
                  </a:moveTo>
                  <a:cubicBezTo>
                    <a:pt x="20928" y="3384"/>
                    <a:pt x="24161" y="9023"/>
                    <a:pt x="24161" y="15439"/>
                  </a:cubicBezTo>
                  <a:cubicBezTo>
                    <a:pt x="24161" y="25765"/>
                    <a:pt x="15815" y="34111"/>
                    <a:pt x="5489" y="34111"/>
                  </a:cubicBezTo>
                  <a:cubicBezTo>
                    <a:pt x="3584" y="34111"/>
                    <a:pt x="1730" y="33810"/>
                    <a:pt x="0" y="33284"/>
                  </a:cubicBezTo>
                  <a:lnTo>
                    <a:pt x="0" y="33284"/>
                  </a:lnTo>
                  <a:cubicBezTo>
                    <a:pt x="2983" y="35339"/>
                    <a:pt x="6617" y="36542"/>
                    <a:pt x="10502" y="36542"/>
                  </a:cubicBezTo>
                  <a:cubicBezTo>
                    <a:pt x="20827" y="36542"/>
                    <a:pt x="29173" y="28171"/>
                    <a:pt x="29173" y="17870"/>
                  </a:cubicBezTo>
                  <a:cubicBezTo>
                    <a:pt x="29173" y="9449"/>
                    <a:pt x="23634" y="2356"/>
                    <a:pt x="16015" y="0"/>
                  </a:cubicBezTo>
                  <a:close/>
                </a:path>
              </a:pathLst>
            </a:custGeom>
            <a:solidFill>
              <a:srgbClr val="00C0C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13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1" name="Google Shape;57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13"/>
          <p:cNvSpPr/>
          <p:nvPr/>
        </p:nvSpPr>
        <p:spPr>
          <a:xfrm>
            <a:off x="5276925" y="0"/>
            <a:ext cx="4423146" cy="5829284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3"/>
          <p:cNvSpPr/>
          <p:nvPr/>
        </p:nvSpPr>
        <p:spPr>
          <a:xfrm>
            <a:off x="-3519225" y="0"/>
            <a:ext cx="5253633" cy="5276847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/>
          </p:nvPr>
        </p:nvSpPr>
        <p:spPr>
          <a:xfrm>
            <a:off x="2295600" y="3021563"/>
            <a:ext cx="4553100" cy="4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5" name="Google Shape;575;p13"/>
          <p:cNvSpPr txBox="1">
            <a:spLocks noGrp="1"/>
          </p:cNvSpPr>
          <p:nvPr>
            <p:ph type="subTitle" idx="1"/>
          </p:nvPr>
        </p:nvSpPr>
        <p:spPr>
          <a:xfrm>
            <a:off x="2295450" y="1685138"/>
            <a:ext cx="4553100" cy="123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576" name="Google Shape;576;p13"/>
          <p:cNvGrpSpPr/>
          <p:nvPr/>
        </p:nvGrpSpPr>
        <p:grpSpPr>
          <a:xfrm>
            <a:off x="1535429" y="583264"/>
            <a:ext cx="193699" cy="185318"/>
            <a:chOff x="3483800" y="1530650"/>
            <a:chExt cx="1459674" cy="1397574"/>
          </a:xfrm>
        </p:grpSpPr>
        <p:sp>
          <p:nvSpPr>
            <p:cNvPr id="577" name="Google Shape;577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6" name="Google Shape;586;p13"/>
          <p:cNvGrpSpPr/>
          <p:nvPr/>
        </p:nvGrpSpPr>
        <p:grpSpPr>
          <a:xfrm>
            <a:off x="7089424" y="3405872"/>
            <a:ext cx="318260" cy="295560"/>
            <a:chOff x="3931664" y="3196564"/>
            <a:chExt cx="819834" cy="761359"/>
          </a:xfrm>
        </p:grpSpPr>
        <p:sp>
          <p:nvSpPr>
            <p:cNvPr id="587" name="Google Shape;587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3"/>
          <p:cNvGrpSpPr/>
          <p:nvPr/>
        </p:nvGrpSpPr>
        <p:grpSpPr>
          <a:xfrm>
            <a:off x="575339" y="1284522"/>
            <a:ext cx="500427" cy="464734"/>
            <a:chOff x="3931664" y="3196564"/>
            <a:chExt cx="819834" cy="761359"/>
          </a:xfrm>
        </p:grpSpPr>
        <p:sp>
          <p:nvSpPr>
            <p:cNvPr id="591" name="Google Shape;591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4" name="Google Shape;594;p13"/>
          <p:cNvGrpSpPr/>
          <p:nvPr/>
        </p:nvGrpSpPr>
        <p:grpSpPr>
          <a:xfrm>
            <a:off x="7972429" y="2479089"/>
            <a:ext cx="193699" cy="185318"/>
            <a:chOff x="3483800" y="1530650"/>
            <a:chExt cx="1459674" cy="1397574"/>
          </a:xfrm>
        </p:grpSpPr>
        <p:sp>
          <p:nvSpPr>
            <p:cNvPr id="595" name="Google Shape;59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4" name="Google Shape;604;p13"/>
          <p:cNvGrpSpPr/>
          <p:nvPr/>
        </p:nvGrpSpPr>
        <p:grpSpPr>
          <a:xfrm rot="-2700000">
            <a:off x="2741984" y="4418164"/>
            <a:ext cx="307579" cy="294296"/>
            <a:chOff x="3483800" y="1530650"/>
            <a:chExt cx="1459674" cy="1397574"/>
          </a:xfrm>
        </p:grpSpPr>
        <p:sp>
          <p:nvSpPr>
            <p:cNvPr id="605" name="Google Shape;605;p13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3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3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5D4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3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13"/>
          <p:cNvGrpSpPr/>
          <p:nvPr/>
        </p:nvGrpSpPr>
        <p:grpSpPr>
          <a:xfrm rot="-3121908">
            <a:off x="7407403" y="392194"/>
            <a:ext cx="318220" cy="295523"/>
            <a:chOff x="3931664" y="3196564"/>
            <a:chExt cx="819834" cy="761359"/>
          </a:xfrm>
        </p:grpSpPr>
        <p:sp>
          <p:nvSpPr>
            <p:cNvPr id="615" name="Google Shape;615;p13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3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3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8" name="Google Shape;618;p13"/>
          <p:cNvGrpSpPr/>
          <p:nvPr/>
        </p:nvGrpSpPr>
        <p:grpSpPr>
          <a:xfrm>
            <a:off x="8370337" y="-422491"/>
            <a:ext cx="1143068" cy="1143068"/>
            <a:chOff x="1565300" y="733100"/>
            <a:chExt cx="1143525" cy="1143525"/>
          </a:xfrm>
        </p:grpSpPr>
        <p:sp>
          <p:nvSpPr>
            <p:cNvPr id="619" name="Google Shape;619;p13"/>
            <p:cNvSpPr/>
            <p:nvPr/>
          </p:nvSpPr>
          <p:spPr>
            <a:xfrm>
              <a:off x="1565300" y="733100"/>
              <a:ext cx="1143525" cy="1143525"/>
            </a:xfrm>
            <a:custGeom>
              <a:avLst/>
              <a:gdLst/>
              <a:ahLst/>
              <a:cxnLst/>
              <a:rect l="l" t="t" r="r" b="b"/>
              <a:pathLst>
                <a:path w="45741" h="45741" extrusionOk="0">
                  <a:moveTo>
                    <a:pt x="22883" y="1"/>
                  </a:moveTo>
                  <a:cubicBezTo>
                    <a:pt x="10251" y="1"/>
                    <a:pt x="1" y="10251"/>
                    <a:pt x="1" y="22883"/>
                  </a:cubicBezTo>
                  <a:cubicBezTo>
                    <a:pt x="1" y="35515"/>
                    <a:pt x="10251" y="45740"/>
                    <a:pt x="22883" y="45740"/>
                  </a:cubicBezTo>
                  <a:cubicBezTo>
                    <a:pt x="35515" y="45740"/>
                    <a:pt x="45740" y="35515"/>
                    <a:pt x="45740" y="22883"/>
                  </a:cubicBezTo>
                  <a:cubicBezTo>
                    <a:pt x="45740" y="10251"/>
                    <a:pt x="35515" y="1"/>
                    <a:pt x="22883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3"/>
            <p:cNvSpPr/>
            <p:nvPr/>
          </p:nvSpPr>
          <p:spPr>
            <a:xfrm>
              <a:off x="1565300" y="906675"/>
              <a:ext cx="1143525" cy="708025"/>
            </a:xfrm>
            <a:custGeom>
              <a:avLst/>
              <a:gdLst/>
              <a:ahLst/>
              <a:cxnLst/>
              <a:rect l="l" t="t" r="r" b="b"/>
              <a:pathLst>
                <a:path w="45741" h="28321" extrusionOk="0">
                  <a:moveTo>
                    <a:pt x="39299" y="0"/>
                  </a:moveTo>
                  <a:cubicBezTo>
                    <a:pt x="36417" y="2080"/>
                    <a:pt x="38547" y="6065"/>
                    <a:pt x="35189" y="7619"/>
                  </a:cubicBezTo>
                  <a:cubicBezTo>
                    <a:pt x="34542" y="7912"/>
                    <a:pt x="33927" y="8029"/>
                    <a:pt x="33333" y="8029"/>
                  </a:cubicBezTo>
                  <a:cubicBezTo>
                    <a:pt x="31015" y="8029"/>
                    <a:pt x="29010" y="6254"/>
                    <a:pt x="26643" y="6254"/>
                  </a:cubicBezTo>
                  <a:cubicBezTo>
                    <a:pt x="26089" y="6254"/>
                    <a:pt x="25515" y="6351"/>
                    <a:pt x="24913" y="6592"/>
                  </a:cubicBezTo>
                  <a:cubicBezTo>
                    <a:pt x="21328" y="8030"/>
                    <a:pt x="21583" y="9846"/>
                    <a:pt x="18617" y="9846"/>
                  </a:cubicBezTo>
                  <a:cubicBezTo>
                    <a:pt x="18431" y="9846"/>
                    <a:pt x="18233" y="9839"/>
                    <a:pt x="18021" y="9825"/>
                  </a:cubicBezTo>
                  <a:cubicBezTo>
                    <a:pt x="14437" y="9549"/>
                    <a:pt x="13534" y="6566"/>
                    <a:pt x="10752" y="5815"/>
                  </a:cubicBezTo>
                  <a:cubicBezTo>
                    <a:pt x="8798" y="5288"/>
                    <a:pt x="5690" y="4236"/>
                    <a:pt x="3559" y="3684"/>
                  </a:cubicBezTo>
                  <a:cubicBezTo>
                    <a:pt x="1304" y="7243"/>
                    <a:pt x="1" y="11429"/>
                    <a:pt x="1" y="15940"/>
                  </a:cubicBezTo>
                  <a:cubicBezTo>
                    <a:pt x="1" y="18095"/>
                    <a:pt x="301" y="20176"/>
                    <a:pt x="878" y="22156"/>
                  </a:cubicBezTo>
                  <a:cubicBezTo>
                    <a:pt x="1517" y="21811"/>
                    <a:pt x="2019" y="21669"/>
                    <a:pt x="2497" y="21669"/>
                  </a:cubicBezTo>
                  <a:cubicBezTo>
                    <a:pt x="3965" y="21669"/>
                    <a:pt x="5200" y="23014"/>
                    <a:pt x="9474" y="23960"/>
                  </a:cubicBezTo>
                  <a:cubicBezTo>
                    <a:pt x="14945" y="25173"/>
                    <a:pt x="18101" y="28321"/>
                    <a:pt x="23058" y="28321"/>
                  </a:cubicBezTo>
                  <a:cubicBezTo>
                    <a:pt x="23938" y="28321"/>
                    <a:pt x="24874" y="28222"/>
                    <a:pt x="25890" y="27995"/>
                  </a:cubicBezTo>
                  <a:cubicBezTo>
                    <a:pt x="31499" y="26744"/>
                    <a:pt x="30482" y="25909"/>
                    <a:pt x="34065" y="25909"/>
                  </a:cubicBezTo>
                  <a:cubicBezTo>
                    <a:pt x="34789" y="25909"/>
                    <a:pt x="35701" y="25944"/>
                    <a:pt x="36893" y="26015"/>
                  </a:cubicBezTo>
                  <a:cubicBezTo>
                    <a:pt x="40352" y="26216"/>
                    <a:pt x="41855" y="26767"/>
                    <a:pt x="42983" y="26842"/>
                  </a:cubicBezTo>
                  <a:cubicBezTo>
                    <a:pt x="44738" y="23609"/>
                    <a:pt x="45740" y="19875"/>
                    <a:pt x="45740" y="15940"/>
                  </a:cubicBezTo>
                  <a:cubicBezTo>
                    <a:pt x="45740" y="9749"/>
                    <a:pt x="43284" y="4135"/>
                    <a:pt x="39299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3"/>
            <p:cNvSpPr/>
            <p:nvPr/>
          </p:nvSpPr>
          <p:spPr>
            <a:xfrm>
              <a:off x="1666800" y="1616175"/>
              <a:ext cx="896650" cy="260450"/>
            </a:xfrm>
            <a:custGeom>
              <a:avLst/>
              <a:gdLst/>
              <a:ahLst/>
              <a:cxnLst/>
              <a:rect l="l" t="t" r="r" b="b"/>
              <a:pathLst>
                <a:path w="35866" h="10418" extrusionOk="0">
                  <a:moveTo>
                    <a:pt x="3072" y="1"/>
                  </a:moveTo>
                  <a:cubicBezTo>
                    <a:pt x="2065" y="1"/>
                    <a:pt x="1090" y="233"/>
                    <a:pt x="1" y="542"/>
                  </a:cubicBezTo>
                  <a:cubicBezTo>
                    <a:pt x="4136" y="6507"/>
                    <a:pt x="11028" y="10417"/>
                    <a:pt x="18823" y="10417"/>
                  </a:cubicBezTo>
                  <a:cubicBezTo>
                    <a:pt x="25590" y="10417"/>
                    <a:pt x="31680" y="7460"/>
                    <a:pt x="35866" y="2798"/>
                  </a:cubicBezTo>
                  <a:lnTo>
                    <a:pt x="35866" y="2798"/>
                  </a:lnTo>
                  <a:cubicBezTo>
                    <a:pt x="32532" y="2823"/>
                    <a:pt x="28572" y="3450"/>
                    <a:pt x="27294" y="4101"/>
                  </a:cubicBezTo>
                  <a:cubicBezTo>
                    <a:pt x="24612" y="5530"/>
                    <a:pt x="25590" y="4928"/>
                    <a:pt x="21454" y="6056"/>
                  </a:cubicBezTo>
                  <a:cubicBezTo>
                    <a:pt x="20763" y="6246"/>
                    <a:pt x="20046" y="6333"/>
                    <a:pt x="19309" y="6333"/>
                  </a:cubicBezTo>
                  <a:cubicBezTo>
                    <a:pt x="15662" y="6333"/>
                    <a:pt x="11527" y="4189"/>
                    <a:pt x="7670" y="1645"/>
                  </a:cubicBezTo>
                  <a:cubicBezTo>
                    <a:pt x="5843" y="422"/>
                    <a:pt x="4429" y="1"/>
                    <a:pt x="3072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3"/>
            <p:cNvSpPr/>
            <p:nvPr/>
          </p:nvSpPr>
          <p:spPr>
            <a:xfrm>
              <a:off x="1790250" y="733100"/>
              <a:ext cx="664800" cy="158550"/>
            </a:xfrm>
            <a:custGeom>
              <a:avLst/>
              <a:gdLst/>
              <a:ahLst/>
              <a:cxnLst/>
              <a:rect l="l" t="t" r="r" b="b"/>
              <a:pathLst>
                <a:path w="26592" h="6342" extrusionOk="0">
                  <a:moveTo>
                    <a:pt x="13885" y="1"/>
                  </a:moveTo>
                  <a:cubicBezTo>
                    <a:pt x="8647" y="1"/>
                    <a:pt x="3835" y="1755"/>
                    <a:pt x="0" y="4712"/>
                  </a:cubicBezTo>
                  <a:cubicBezTo>
                    <a:pt x="2207" y="5280"/>
                    <a:pt x="4502" y="5371"/>
                    <a:pt x="6220" y="5371"/>
                  </a:cubicBezTo>
                  <a:cubicBezTo>
                    <a:pt x="6551" y="5371"/>
                    <a:pt x="6860" y="5368"/>
                    <a:pt x="7143" y="5364"/>
                  </a:cubicBezTo>
                  <a:cubicBezTo>
                    <a:pt x="9624" y="5339"/>
                    <a:pt x="11955" y="4763"/>
                    <a:pt x="14336" y="4462"/>
                  </a:cubicBezTo>
                  <a:cubicBezTo>
                    <a:pt x="14485" y="4442"/>
                    <a:pt x="14630" y="4432"/>
                    <a:pt x="14774" y="4432"/>
                  </a:cubicBezTo>
                  <a:cubicBezTo>
                    <a:pt x="16811" y="4432"/>
                    <a:pt x="18330" y="6342"/>
                    <a:pt x="21077" y="6342"/>
                  </a:cubicBezTo>
                  <a:cubicBezTo>
                    <a:pt x="21255" y="6342"/>
                    <a:pt x="21440" y="6334"/>
                    <a:pt x="21629" y="6316"/>
                  </a:cubicBezTo>
                  <a:cubicBezTo>
                    <a:pt x="24136" y="6091"/>
                    <a:pt x="25439" y="5013"/>
                    <a:pt x="26592" y="3860"/>
                  </a:cubicBezTo>
                  <a:cubicBezTo>
                    <a:pt x="22958" y="1429"/>
                    <a:pt x="18597" y="1"/>
                    <a:pt x="1388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3"/>
            <p:cNvSpPr/>
            <p:nvPr/>
          </p:nvSpPr>
          <p:spPr>
            <a:xfrm>
              <a:off x="1575325" y="1062675"/>
              <a:ext cx="1133500" cy="371550"/>
            </a:xfrm>
            <a:custGeom>
              <a:avLst/>
              <a:gdLst/>
              <a:ahLst/>
              <a:cxnLst/>
              <a:rect l="l" t="t" r="r" b="b"/>
              <a:pathLst>
                <a:path w="45340" h="14862" extrusionOk="0">
                  <a:moveTo>
                    <a:pt x="43184" y="1"/>
                  </a:moveTo>
                  <a:cubicBezTo>
                    <a:pt x="42883" y="251"/>
                    <a:pt x="42582" y="477"/>
                    <a:pt x="42281" y="702"/>
                  </a:cubicBezTo>
                  <a:cubicBezTo>
                    <a:pt x="40627" y="1905"/>
                    <a:pt x="38146" y="3986"/>
                    <a:pt x="36216" y="5364"/>
                  </a:cubicBezTo>
                  <a:cubicBezTo>
                    <a:pt x="35020" y="6207"/>
                    <a:pt x="33853" y="6460"/>
                    <a:pt x="31961" y="6460"/>
                  </a:cubicBezTo>
                  <a:cubicBezTo>
                    <a:pt x="30761" y="6460"/>
                    <a:pt x="29269" y="6358"/>
                    <a:pt x="27294" y="6241"/>
                  </a:cubicBezTo>
                  <a:cubicBezTo>
                    <a:pt x="26757" y="6210"/>
                    <a:pt x="26295" y="6195"/>
                    <a:pt x="25896" y="6195"/>
                  </a:cubicBezTo>
                  <a:cubicBezTo>
                    <a:pt x="22515" y="6195"/>
                    <a:pt x="23606" y="7271"/>
                    <a:pt x="21028" y="8347"/>
                  </a:cubicBezTo>
                  <a:cubicBezTo>
                    <a:pt x="18444" y="9416"/>
                    <a:pt x="17880" y="9713"/>
                    <a:pt x="15322" y="9713"/>
                  </a:cubicBezTo>
                  <a:cubicBezTo>
                    <a:pt x="15002" y="9713"/>
                    <a:pt x="14651" y="9708"/>
                    <a:pt x="14261" y="9700"/>
                  </a:cubicBezTo>
                  <a:cubicBezTo>
                    <a:pt x="10727" y="9625"/>
                    <a:pt x="9299" y="7670"/>
                    <a:pt x="6542" y="5790"/>
                  </a:cubicBezTo>
                  <a:cubicBezTo>
                    <a:pt x="4286" y="4286"/>
                    <a:pt x="2532" y="3560"/>
                    <a:pt x="452" y="3509"/>
                  </a:cubicBezTo>
                  <a:cubicBezTo>
                    <a:pt x="276" y="4161"/>
                    <a:pt x="126" y="4813"/>
                    <a:pt x="1" y="5489"/>
                  </a:cubicBezTo>
                  <a:cubicBezTo>
                    <a:pt x="1354" y="6166"/>
                    <a:pt x="1955" y="7946"/>
                    <a:pt x="3309" y="9123"/>
                  </a:cubicBezTo>
                  <a:cubicBezTo>
                    <a:pt x="5121" y="10657"/>
                    <a:pt x="11566" y="13182"/>
                    <a:pt x="15711" y="13182"/>
                  </a:cubicBezTo>
                  <a:cubicBezTo>
                    <a:pt x="16037" y="13182"/>
                    <a:pt x="16348" y="13166"/>
                    <a:pt x="16642" y="13134"/>
                  </a:cubicBezTo>
                  <a:cubicBezTo>
                    <a:pt x="20702" y="12682"/>
                    <a:pt x="20101" y="11254"/>
                    <a:pt x="23384" y="10126"/>
                  </a:cubicBezTo>
                  <a:cubicBezTo>
                    <a:pt x="24259" y="9828"/>
                    <a:pt x="24856" y="9689"/>
                    <a:pt x="25284" y="9689"/>
                  </a:cubicBezTo>
                  <a:cubicBezTo>
                    <a:pt x="26476" y="9689"/>
                    <a:pt x="26374" y="10761"/>
                    <a:pt x="27369" y="12457"/>
                  </a:cubicBezTo>
                  <a:cubicBezTo>
                    <a:pt x="28310" y="14077"/>
                    <a:pt x="31598" y="14861"/>
                    <a:pt x="34451" y="14861"/>
                  </a:cubicBezTo>
                  <a:cubicBezTo>
                    <a:pt x="35703" y="14861"/>
                    <a:pt x="36871" y="14710"/>
                    <a:pt x="37720" y="14412"/>
                  </a:cubicBezTo>
                  <a:cubicBezTo>
                    <a:pt x="40151" y="13560"/>
                    <a:pt x="42933" y="13735"/>
                    <a:pt x="45038" y="13334"/>
                  </a:cubicBezTo>
                  <a:cubicBezTo>
                    <a:pt x="45239" y="12156"/>
                    <a:pt x="45339" y="10928"/>
                    <a:pt x="45339" y="9700"/>
                  </a:cubicBezTo>
                  <a:cubicBezTo>
                    <a:pt x="45339" y="8923"/>
                    <a:pt x="45314" y="8196"/>
                    <a:pt x="45239" y="7444"/>
                  </a:cubicBezTo>
                  <a:cubicBezTo>
                    <a:pt x="45020" y="7225"/>
                    <a:pt x="44791" y="7132"/>
                    <a:pt x="44538" y="7132"/>
                  </a:cubicBezTo>
                  <a:cubicBezTo>
                    <a:pt x="43665" y="7132"/>
                    <a:pt x="42516" y="8248"/>
                    <a:pt x="40552" y="9123"/>
                  </a:cubicBezTo>
                  <a:cubicBezTo>
                    <a:pt x="37921" y="10251"/>
                    <a:pt x="37344" y="11404"/>
                    <a:pt x="34938" y="12006"/>
                  </a:cubicBezTo>
                  <a:cubicBezTo>
                    <a:pt x="34627" y="12084"/>
                    <a:pt x="34339" y="12120"/>
                    <a:pt x="34076" y="12120"/>
                  </a:cubicBezTo>
                  <a:cubicBezTo>
                    <a:pt x="32306" y="12120"/>
                    <a:pt x="31632" y="10478"/>
                    <a:pt x="32156" y="8798"/>
                  </a:cubicBezTo>
                  <a:cubicBezTo>
                    <a:pt x="32401" y="8001"/>
                    <a:pt x="32921" y="7804"/>
                    <a:pt x="33593" y="7804"/>
                  </a:cubicBezTo>
                  <a:cubicBezTo>
                    <a:pt x="34254" y="7804"/>
                    <a:pt x="35061" y="7994"/>
                    <a:pt x="35900" y="7994"/>
                  </a:cubicBezTo>
                  <a:cubicBezTo>
                    <a:pt x="36303" y="7994"/>
                    <a:pt x="36714" y="7950"/>
                    <a:pt x="37119" y="7820"/>
                  </a:cubicBezTo>
                  <a:cubicBezTo>
                    <a:pt x="39199" y="7144"/>
                    <a:pt x="41830" y="4738"/>
                    <a:pt x="42733" y="4111"/>
                  </a:cubicBezTo>
                  <a:cubicBezTo>
                    <a:pt x="43033" y="3885"/>
                    <a:pt x="43610" y="3284"/>
                    <a:pt x="44211" y="2557"/>
                  </a:cubicBezTo>
                  <a:cubicBezTo>
                    <a:pt x="43911" y="1680"/>
                    <a:pt x="43585" y="828"/>
                    <a:pt x="43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3"/>
            <p:cNvSpPr/>
            <p:nvPr/>
          </p:nvSpPr>
          <p:spPr>
            <a:xfrm>
              <a:off x="1569675" y="1373450"/>
              <a:ext cx="1104675" cy="161625"/>
            </a:xfrm>
            <a:custGeom>
              <a:avLst/>
              <a:gdLst/>
              <a:ahLst/>
              <a:cxnLst/>
              <a:rect l="l" t="t" r="r" b="b"/>
              <a:pathLst>
                <a:path w="44187" h="6465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527"/>
                    <a:pt x="151" y="1053"/>
                    <a:pt x="252" y="1580"/>
                  </a:cubicBezTo>
                  <a:cubicBezTo>
                    <a:pt x="3184" y="1605"/>
                    <a:pt x="7094" y="1805"/>
                    <a:pt x="8773" y="3209"/>
                  </a:cubicBezTo>
                  <a:cubicBezTo>
                    <a:pt x="10805" y="4937"/>
                    <a:pt x="13686" y="5294"/>
                    <a:pt x="15753" y="5294"/>
                  </a:cubicBezTo>
                  <a:cubicBezTo>
                    <a:pt x="15904" y="5294"/>
                    <a:pt x="16050" y="5292"/>
                    <a:pt x="16192" y="5289"/>
                  </a:cubicBezTo>
                  <a:cubicBezTo>
                    <a:pt x="18060" y="5222"/>
                    <a:pt x="21348" y="4208"/>
                    <a:pt x="23624" y="4208"/>
                  </a:cubicBezTo>
                  <a:cubicBezTo>
                    <a:pt x="23913" y="4208"/>
                    <a:pt x="24186" y="4225"/>
                    <a:pt x="24437" y="4261"/>
                  </a:cubicBezTo>
                  <a:cubicBezTo>
                    <a:pt x="26550" y="4567"/>
                    <a:pt x="26420" y="6037"/>
                    <a:pt x="28310" y="6037"/>
                  </a:cubicBezTo>
                  <a:cubicBezTo>
                    <a:pt x="28438" y="6037"/>
                    <a:pt x="28575" y="6030"/>
                    <a:pt x="28723" y="6016"/>
                  </a:cubicBezTo>
                  <a:cubicBezTo>
                    <a:pt x="29352" y="5954"/>
                    <a:pt x="30473" y="5926"/>
                    <a:pt x="31823" y="5926"/>
                  </a:cubicBezTo>
                  <a:cubicBezTo>
                    <a:pt x="35422" y="5926"/>
                    <a:pt x="40648" y="6125"/>
                    <a:pt x="42507" y="6417"/>
                  </a:cubicBezTo>
                  <a:cubicBezTo>
                    <a:pt x="42734" y="6451"/>
                    <a:pt x="42929" y="6464"/>
                    <a:pt x="43104" y="6464"/>
                  </a:cubicBezTo>
                  <a:cubicBezTo>
                    <a:pt x="43315" y="6464"/>
                    <a:pt x="43495" y="6444"/>
                    <a:pt x="43660" y="6417"/>
                  </a:cubicBezTo>
                  <a:cubicBezTo>
                    <a:pt x="43836" y="5991"/>
                    <a:pt x="44036" y="5540"/>
                    <a:pt x="44187" y="5089"/>
                  </a:cubicBezTo>
                  <a:cubicBezTo>
                    <a:pt x="41605" y="4838"/>
                    <a:pt x="37169" y="4487"/>
                    <a:pt x="35615" y="4437"/>
                  </a:cubicBezTo>
                  <a:cubicBezTo>
                    <a:pt x="35091" y="4416"/>
                    <a:pt x="34654" y="4408"/>
                    <a:pt x="34260" y="4408"/>
                  </a:cubicBezTo>
                  <a:cubicBezTo>
                    <a:pt x="33185" y="4408"/>
                    <a:pt x="32435" y="4466"/>
                    <a:pt x="31118" y="4466"/>
                  </a:cubicBezTo>
                  <a:cubicBezTo>
                    <a:pt x="30636" y="4466"/>
                    <a:pt x="30078" y="4458"/>
                    <a:pt x="29400" y="4437"/>
                  </a:cubicBezTo>
                  <a:cubicBezTo>
                    <a:pt x="26449" y="4345"/>
                    <a:pt x="26254" y="2375"/>
                    <a:pt x="24069" y="2375"/>
                  </a:cubicBezTo>
                  <a:cubicBezTo>
                    <a:pt x="23861" y="2375"/>
                    <a:pt x="23634" y="2393"/>
                    <a:pt x="23385" y="2432"/>
                  </a:cubicBezTo>
                  <a:cubicBezTo>
                    <a:pt x="20552" y="2883"/>
                    <a:pt x="20402" y="3259"/>
                    <a:pt x="16567" y="3785"/>
                  </a:cubicBezTo>
                  <a:cubicBezTo>
                    <a:pt x="15992" y="3865"/>
                    <a:pt x="15484" y="3901"/>
                    <a:pt x="15028" y="3901"/>
                  </a:cubicBezTo>
                  <a:cubicBezTo>
                    <a:pt x="12467" y="3901"/>
                    <a:pt x="11533" y="2746"/>
                    <a:pt x="9299" y="1555"/>
                  </a:cubicBezTo>
                  <a:cubicBezTo>
                    <a:pt x="7420" y="552"/>
                    <a:pt x="3109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3"/>
            <p:cNvSpPr/>
            <p:nvPr/>
          </p:nvSpPr>
          <p:spPr>
            <a:xfrm>
              <a:off x="1731975" y="809550"/>
              <a:ext cx="976850" cy="1067075"/>
            </a:xfrm>
            <a:custGeom>
              <a:avLst/>
              <a:gdLst/>
              <a:ahLst/>
              <a:cxnLst/>
              <a:rect l="l" t="t" r="r" b="b"/>
              <a:pathLst>
                <a:path w="39074" h="42683" extrusionOk="0">
                  <a:moveTo>
                    <a:pt x="27619" y="0"/>
                  </a:moveTo>
                  <a:lnTo>
                    <a:pt x="27619" y="0"/>
                  </a:lnTo>
                  <a:cubicBezTo>
                    <a:pt x="31730" y="4136"/>
                    <a:pt x="34286" y="9825"/>
                    <a:pt x="34286" y="16141"/>
                  </a:cubicBezTo>
                  <a:cubicBezTo>
                    <a:pt x="34286" y="28747"/>
                    <a:pt x="24035" y="38998"/>
                    <a:pt x="11404" y="38998"/>
                  </a:cubicBezTo>
                  <a:cubicBezTo>
                    <a:pt x="7243" y="38998"/>
                    <a:pt x="3359" y="37870"/>
                    <a:pt x="0" y="35940"/>
                  </a:cubicBezTo>
                  <a:lnTo>
                    <a:pt x="0" y="35940"/>
                  </a:lnTo>
                  <a:cubicBezTo>
                    <a:pt x="4136" y="40101"/>
                    <a:pt x="9875" y="42682"/>
                    <a:pt x="16216" y="42682"/>
                  </a:cubicBezTo>
                  <a:cubicBezTo>
                    <a:pt x="28848" y="42682"/>
                    <a:pt x="39073" y="32457"/>
                    <a:pt x="39073" y="19825"/>
                  </a:cubicBezTo>
                  <a:cubicBezTo>
                    <a:pt x="39073" y="11354"/>
                    <a:pt x="34462" y="3960"/>
                    <a:pt x="27619" y="0"/>
                  </a:cubicBezTo>
                  <a:close/>
                </a:path>
              </a:pathLst>
            </a:custGeom>
            <a:solidFill>
              <a:srgbClr val="CB5568">
                <a:alpha val="39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13"/>
          <p:cNvGrpSpPr/>
          <p:nvPr/>
        </p:nvGrpSpPr>
        <p:grpSpPr>
          <a:xfrm>
            <a:off x="-324835" y="3402341"/>
            <a:ext cx="1933254" cy="1933222"/>
            <a:chOff x="3174950" y="3673600"/>
            <a:chExt cx="1481875" cy="1481850"/>
          </a:xfrm>
        </p:grpSpPr>
        <p:sp>
          <p:nvSpPr>
            <p:cNvPr id="627" name="Google Shape;627;p13"/>
            <p:cNvSpPr/>
            <p:nvPr/>
          </p:nvSpPr>
          <p:spPr>
            <a:xfrm>
              <a:off x="3174950" y="3673600"/>
              <a:ext cx="1481875" cy="1481850"/>
            </a:xfrm>
            <a:custGeom>
              <a:avLst/>
              <a:gdLst/>
              <a:ahLst/>
              <a:cxnLst/>
              <a:rect l="l" t="t" r="r" b="b"/>
              <a:pathLst>
                <a:path w="59275" h="59274" extrusionOk="0">
                  <a:moveTo>
                    <a:pt x="29625" y="0"/>
                  </a:moveTo>
                  <a:cubicBezTo>
                    <a:pt x="13259" y="0"/>
                    <a:pt x="1" y="13259"/>
                    <a:pt x="1" y="29650"/>
                  </a:cubicBezTo>
                  <a:cubicBezTo>
                    <a:pt x="1" y="46016"/>
                    <a:pt x="13259" y="59274"/>
                    <a:pt x="29625" y="59274"/>
                  </a:cubicBezTo>
                  <a:cubicBezTo>
                    <a:pt x="46016" y="59274"/>
                    <a:pt x="59274" y="46016"/>
                    <a:pt x="59274" y="29650"/>
                  </a:cubicBezTo>
                  <a:cubicBezTo>
                    <a:pt x="59274" y="13259"/>
                    <a:pt x="46016" y="0"/>
                    <a:pt x="29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3"/>
            <p:cNvSpPr/>
            <p:nvPr/>
          </p:nvSpPr>
          <p:spPr>
            <a:xfrm>
              <a:off x="3267075" y="3800150"/>
              <a:ext cx="1235600" cy="1232625"/>
            </a:xfrm>
            <a:custGeom>
              <a:avLst/>
              <a:gdLst/>
              <a:ahLst/>
              <a:cxnLst/>
              <a:rect l="l" t="t" r="r" b="b"/>
              <a:pathLst>
                <a:path w="49424" h="49305" extrusionOk="0">
                  <a:moveTo>
                    <a:pt x="26278" y="0"/>
                  </a:moveTo>
                  <a:cubicBezTo>
                    <a:pt x="24426" y="0"/>
                    <a:pt x="18194" y="1847"/>
                    <a:pt x="15589" y="3936"/>
                  </a:cubicBezTo>
                  <a:cubicBezTo>
                    <a:pt x="12807" y="6166"/>
                    <a:pt x="14887" y="7695"/>
                    <a:pt x="11278" y="10753"/>
                  </a:cubicBezTo>
                  <a:cubicBezTo>
                    <a:pt x="9558" y="12210"/>
                    <a:pt x="8055" y="12244"/>
                    <a:pt x="6727" y="12244"/>
                  </a:cubicBezTo>
                  <a:cubicBezTo>
                    <a:pt x="6661" y="12244"/>
                    <a:pt x="6597" y="12244"/>
                    <a:pt x="6532" y="12244"/>
                  </a:cubicBezTo>
                  <a:cubicBezTo>
                    <a:pt x="5157" y="12244"/>
                    <a:pt x="3973" y="12282"/>
                    <a:pt x="2932" y="13961"/>
                  </a:cubicBezTo>
                  <a:cubicBezTo>
                    <a:pt x="827" y="17294"/>
                    <a:pt x="276" y="23435"/>
                    <a:pt x="150" y="27319"/>
                  </a:cubicBezTo>
                  <a:cubicBezTo>
                    <a:pt x="0" y="31229"/>
                    <a:pt x="2782" y="29550"/>
                    <a:pt x="3208" y="33735"/>
                  </a:cubicBezTo>
                  <a:cubicBezTo>
                    <a:pt x="3609" y="37896"/>
                    <a:pt x="14612" y="47921"/>
                    <a:pt x="19223" y="49049"/>
                  </a:cubicBezTo>
                  <a:cubicBezTo>
                    <a:pt x="19967" y="49228"/>
                    <a:pt x="20571" y="49304"/>
                    <a:pt x="21077" y="49304"/>
                  </a:cubicBezTo>
                  <a:cubicBezTo>
                    <a:pt x="23692" y="49304"/>
                    <a:pt x="23673" y="47256"/>
                    <a:pt x="26592" y="46668"/>
                  </a:cubicBezTo>
                  <a:cubicBezTo>
                    <a:pt x="27196" y="46551"/>
                    <a:pt x="27766" y="46503"/>
                    <a:pt x="28321" y="46503"/>
                  </a:cubicBezTo>
                  <a:cubicBezTo>
                    <a:pt x="30611" y="46503"/>
                    <a:pt x="32634" y="47308"/>
                    <a:pt x="35679" y="47308"/>
                  </a:cubicBezTo>
                  <a:cubicBezTo>
                    <a:pt x="36149" y="47308"/>
                    <a:pt x="36644" y="47289"/>
                    <a:pt x="37168" y="47244"/>
                  </a:cubicBezTo>
                  <a:cubicBezTo>
                    <a:pt x="41905" y="46818"/>
                    <a:pt x="41780" y="43059"/>
                    <a:pt x="45389" y="38873"/>
                  </a:cubicBezTo>
                  <a:cubicBezTo>
                    <a:pt x="49023" y="34713"/>
                    <a:pt x="44562" y="29826"/>
                    <a:pt x="44010" y="28447"/>
                  </a:cubicBezTo>
                  <a:cubicBezTo>
                    <a:pt x="43434" y="27044"/>
                    <a:pt x="49148" y="25941"/>
                    <a:pt x="49299" y="22858"/>
                  </a:cubicBezTo>
                  <a:cubicBezTo>
                    <a:pt x="49424" y="19801"/>
                    <a:pt x="44136" y="7545"/>
                    <a:pt x="42456" y="5740"/>
                  </a:cubicBezTo>
                  <a:cubicBezTo>
                    <a:pt x="42001" y="5243"/>
                    <a:pt x="41480" y="5073"/>
                    <a:pt x="40913" y="5073"/>
                  </a:cubicBezTo>
                  <a:cubicBezTo>
                    <a:pt x="39687" y="5073"/>
                    <a:pt x="38241" y="5868"/>
                    <a:pt x="36757" y="5868"/>
                  </a:cubicBezTo>
                  <a:cubicBezTo>
                    <a:pt x="36435" y="5868"/>
                    <a:pt x="36113" y="5831"/>
                    <a:pt x="35790" y="5740"/>
                  </a:cubicBezTo>
                  <a:cubicBezTo>
                    <a:pt x="33283" y="5039"/>
                    <a:pt x="31128" y="1003"/>
                    <a:pt x="26592" y="26"/>
                  </a:cubicBezTo>
                  <a:cubicBezTo>
                    <a:pt x="26509" y="9"/>
                    <a:pt x="26403" y="0"/>
                    <a:pt x="262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3"/>
            <p:cNvSpPr/>
            <p:nvPr/>
          </p:nvSpPr>
          <p:spPr>
            <a:xfrm>
              <a:off x="3423700" y="3886675"/>
              <a:ext cx="915450" cy="938050"/>
            </a:xfrm>
            <a:custGeom>
              <a:avLst/>
              <a:gdLst/>
              <a:ahLst/>
              <a:cxnLst/>
              <a:rect l="l" t="t" r="r" b="b"/>
              <a:pathLst>
                <a:path w="36618" h="37522" extrusionOk="0">
                  <a:moveTo>
                    <a:pt x="21166" y="0"/>
                  </a:moveTo>
                  <a:cubicBezTo>
                    <a:pt x="20747" y="0"/>
                    <a:pt x="20260" y="99"/>
                    <a:pt x="19675" y="324"/>
                  </a:cubicBezTo>
                  <a:cubicBezTo>
                    <a:pt x="15740" y="1853"/>
                    <a:pt x="12983" y="6816"/>
                    <a:pt x="11555" y="7843"/>
                  </a:cubicBezTo>
                  <a:cubicBezTo>
                    <a:pt x="9074" y="9648"/>
                    <a:pt x="2783" y="11803"/>
                    <a:pt x="1805" y="14410"/>
                  </a:cubicBezTo>
                  <a:cubicBezTo>
                    <a:pt x="828" y="17041"/>
                    <a:pt x="1" y="21227"/>
                    <a:pt x="4312" y="23031"/>
                  </a:cubicBezTo>
                  <a:cubicBezTo>
                    <a:pt x="8622" y="24836"/>
                    <a:pt x="13234" y="28320"/>
                    <a:pt x="12808" y="31252"/>
                  </a:cubicBezTo>
                  <a:cubicBezTo>
                    <a:pt x="12382" y="34159"/>
                    <a:pt x="15690" y="37367"/>
                    <a:pt x="19675" y="37518"/>
                  </a:cubicBezTo>
                  <a:cubicBezTo>
                    <a:pt x="19749" y="37520"/>
                    <a:pt x="19825" y="37521"/>
                    <a:pt x="19903" y="37521"/>
                  </a:cubicBezTo>
                  <a:cubicBezTo>
                    <a:pt x="23989" y="37521"/>
                    <a:pt x="32572" y="34295"/>
                    <a:pt x="32031" y="29548"/>
                  </a:cubicBezTo>
                  <a:cubicBezTo>
                    <a:pt x="31480" y="24685"/>
                    <a:pt x="33008" y="20926"/>
                    <a:pt x="34813" y="18420"/>
                  </a:cubicBezTo>
                  <a:cubicBezTo>
                    <a:pt x="36618" y="15914"/>
                    <a:pt x="36066" y="12304"/>
                    <a:pt x="33560" y="9949"/>
                  </a:cubicBezTo>
                  <a:cubicBezTo>
                    <a:pt x="31054" y="7568"/>
                    <a:pt x="31179" y="5337"/>
                    <a:pt x="27144" y="4234"/>
                  </a:cubicBezTo>
                  <a:cubicBezTo>
                    <a:pt x="23705" y="3273"/>
                    <a:pt x="23579" y="0"/>
                    <a:pt x="21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3"/>
            <p:cNvSpPr/>
            <p:nvPr/>
          </p:nvSpPr>
          <p:spPr>
            <a:xfrm>
              <a:off x="3814675" y="4088925"/>
              <a:ext cx="406050" cy="481825"/>
            </a:xfrm>
            <a:custGeom>
              <a:avLst/>
              <a:gdLst/>
              <a:ahLst/>
              <a:cxnLst/>
              <a:rect l="l" t="t" r="r" b="b"/>
              <a:pathLst>
                <a:path w="16242" h="19273" extrusionOk="0">
                  <a:moveTo>
                    <a:pt x="5144" y="0"/>
                  </a:moveTo>
                  <a:cubicBezTo>
                    <a:pt x="5084" y="0"/>
                    <a:pt x="5024" y="1"/>
                    <a:pt x="4963" y="4"/>
                  </a:cubicBezTo>
                  <a:cubicBezTo>
                    <a:pt x="2282" y="104"/>
                    <a:pt x="1" y="2510"/>
                    <a:pt x="227" y="4214"/>
                  </a:cubicBezTo>
                  <a:cubicBezTo>
                    <a:pt x="502" y="6295"/>
                    <a:pt x="2883" y="10330"/>
                    <a:pt x="5114" y="11733"/>
                  </a:cubicBezTo>
                  <a:cubicBezTo>
                    <a:pt x="7274" y="13093"/>
                    <a:pt x="4991" y="19272"/>
                    <a:pt x="7123" y="19272"/>
                  </a:cubicBezTo>
                  <a:cubicBezTo>
                    <a:pt x="7192" y="19272"/>
                    <a:pt x="7266" y="19266"/>
                    <a:pt x="7344" y="19252"/>
                  </a:cubicBezTo>
                  <a:cubicBezTo>
                    <a:pt x="9851" y="18826"/>
                    <a:pt x="13034" y="15418"/>
                    <a:pt x="12482" y="13037"/>
                  </a:cubicBezTo>
                  <a:cubicBezTo>
                    <a:pt x="11931" y="10631"/>
                    <a:pt x="15139" y="7623"/>
                    <a:pt x="15690" y="7022"/>
                  </a:cubicBezTo>
                  <a:cubicBezTo>
                    <a:pt x="16242" y="6445"/>
                    <a:pt x="15966" y="4641"/>
                    <a:pt x="13886" y="3112"/>
                  </a:cubicBezTo>
                  <a:cubicBezTo>
                    <a:pt x="11780" y="1558"/>
                    <a:pt x="8598" y="1006"/>
                    <a:pt x="6768" y="305"/>
                  </a:cubicBezTo>
                  <a:cubicBezTo>
                    <a:pt x="6227" y="102"/>
                    <a:pt x="5685" y="0"/>
                    <a:pt x="51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3"/>
            <p:cNvSpPr/>
            <p:nvPr/>
          </p:nvSpPr>
          <p:spPr>
            <a:xfrm>
              <a:off x="3345375" y="3798900"/>
              <a:ext cx="1311450" cy="1356550"/>
            </a:xfrm>
            <a:custGeom>
              <a:avLst/>
              <a:gdLst/>
              <a:ahLst/>
              <a:cxnLst/>
              <a:rect l="l" t="t" r="r" b="b"/>
              <a:pathLst>
                <a:path w="52458" h="54262" extrusionOk="0">
                  <a:moveTo>
                    <a:pt x="39350" y="1"/>
                  </a:moveTo>
                  <a:lnTo>
                    <a:pt x="39350" y="1"/>
                  </a:lnTo>
                  <a:cubicBezTo>
                    <a:pt x="43610" y="5139"/>
                    <a:pt x="46167" y="11730"/>
                    <a:pt x="46167" y="18923"/>
                  </a:cubicBezTo>
                  <a:cubicBezTo>
                    <a:pt x="46167" y="35289"/>
                    <a:pt x="32883" y="48573"/>
                    <a:pt x="16517" y="48573"/>
                  </a:cubicBezTo>
                  <a:cubicBezTo>
                    <a:pt x="10402" y="48573"/>
                    <a:pt x="4713" y="46718"/>
                    <a:pt x="1" y="43535"/>
                  </a:cubicBezTo>
                  <a:lnTo>
                    <a:pt x="1" y="43535"/>
                  </a:lnTo>
                  <a:cubicBezTo>
                    <a:pt x="5440" y="50101"/>
                    <a:pt x="13635" y="54262"/>
                    <a:pt x="22808" y="54262"/>
                  </a:cubicBezTo>
                  <a:cubicBezTo>
                    <a:pt x="39199" y="54262"/>
                    <a:pt x="52457" y="41004"/>
                    <a:pt x="52457" y="24638"/>
                  </a:cubicBezTo>
                  <a:cubicBezTo>
                    <a:pt x="52457" y="14362"/>
                    <a:pt x="47244" y="5339"/>
                    <a:pt x="39350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8"/>
          <p:cNvSpPr txBox="1">
            <a:spLocks noGrp="1"/>
          </p:cNvSpPr>
          <p:nvPr>
            <p:ph type="title"/>
          </p:nvPr>
        </p:nvSpPr>
        <p:spPr>
          <a:xfrm>
            <a:off x="2126700" y="1729525"/>
            <a:ext cx="4890600" cy="126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3600"/>
              <a:buNone/>
              <a:defRPr sz="44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8"/>
          <p:cNvSpPr/>
          <p:nvPr/>
        </p:nvSpPr>
        <p:spPr>
          <a:xfrm>
            <a:off x="4825125" y="0"/>
            <a:ext cx="4423146" cy="5829284"/>
          </a:xfrm>
          <a:custGeom>
            <a:avLst/>
            <a:gdLst/>
            <a:ahLst/>
            <a:cxnLst/>
            <a:rect l="l" t="t" r="r" b="b"/>
            <a:pathLst>
              <a:path w="113414" h="140507" extrusionOk="0">
                <a:moveTo>
                  <a:pt x="91135" y="67459"/>
                </a:moveTo>
                <a:cubicBezTo>
                  <a:pt x="91498" y="67459"/>
                  <a:pt x="91809" y="67575"/>
                  <a:pt x="92030" y="67818"/>
                </a:cubicBezTo>
                <a:cubicBezTo>
                  <a:pt x="92726" y="68603"/>
                  <a:pt x="92244" y="70378"/>
                  <a:pt x="90950" y="71797"/>
                </a:cubicBezTo>
                <a:cubicBezTo>
                  <a:pt x="90064" y="72775"/>
                  <a:pt x="89022" y="73326"/>
                  <a:pt x="88231" y="73326"/>
                </a:cubicBezTo>
                <a:cubicBezTo>
                  <a:pt x="87867" y="73326"/>
                  <a:pt x="87556" y="73210"/>
                  <a:pt x="87337" y="72965"/>
                </a:cubicBezTo>
                <a:cubicBezTo>
                  <a:pt x="86632" y="72189"/>
                  <a:pt x="87114" y="70414"/>
                  <a:pt x="88408" y="68987"/>
                </a:cubicBezTo>
                <a:cubicBezTo>
                  <a:pt x="89296" y="68013"/>
                  <a:pt x="90340" y="67459"/>
                  <a:pt x="91135" y="67459"/>
                </a:cubicBezTo>
                <a:close/>
                <a:moveTo>
                  <a:pt x="81981" y="73877"/>
                </a:moveTo>
                <a:cubicBezTo>
                  <a:pt x="83619" y="73877"/>
                  <a:pt x="84918" y="74453"/>
                  <a:pt x="85500" y="75606"/>
                </a:cubicBezTo>
                <a:cubicBezTo>
                  <a:pt x="86686" y="77952"/>
                  <a:pt x="84474" y="81797"/>
                  <a:pt x="80557" y="84188"/>
                </a:cubicBezTo>
                <a:cubicBezTo>
                  <a:pt x="78580" y="85398"/>
                  <a:pt x="76545" y="86005"/>
                  <a:pt x="74865" y="86005"/>
                </a:cubicBezTo>
                <a:cubicBezTo>
                  <a:pt x="73225" y="86005"/>
                  <a:pt x="71923" y="85427"/>
                  <a:pt x="71342" y="84268"/>
                </a:cubicBezTo>
                <a:cubicBezTo>
                  <a:pt x="70155" y="81922"/>
                  <a:pt x="72368" y="78086"/>
                  <a:pt x="76284" y="75695"/>
                </a:cubicBezTo>
                <a:cubicBezTo>
                  <a:pt x="78264" y="74484"/>
                  <a:pt x="80300" y="73877"/>
                  <a:pt x="81981" y="73877"/>
                </a:cubicBezTo>
                <a:close/>
                <a:moveTo>
                  <a:pt x="88319" y="1"/>
                </a:moveTo>
                <a:cubicBezTo>
                  <a:pt x="88024" y="1713"/>
                  <a:pt x="91691" y="3944"/>
                  <a:pt x="96856" y="9840"/>
                </a:cubicBezTo>
                <a:cubicBezTo>
                  <a:pt x="102200" y="15925"/>
                  <a:pt x="104858" y="25006"/>
                  <a:pt x="103600" y="35042"/>
                </a:cubicBezTo>
                <a:cubicBezTo>
                  <a:pt x="102334" y="45069"/>
                  <a:pt x="92708" y="63063"/>
                  <a:pt x="74500" y="72921"/>
                </a:cubicBezTo>
                <a:cubicBezTo>
                  <a:pt x="70851" y="74901"/>
                  <a:pt x="66578" y="76364"/>
                  <a:pt x="64785" y="80379"/>
                </a:cubicBezTo>
                <a:cubicBezTo>
                  <a:pt x="63233" y="83831"/>
                  <a:pt x="63616" y="87890"/>
                  <a:pt x="63233" y="91708"/>
                </a:cubicBezTo>
                <a:cubicBezTo>
                  <a:pt x="62849" y="95536"/>
                  <a:pt x="61100" y="99827"/>
                  <a:pt x="57666" y="100567"/>
                </a:cubicBezTo>
                <a:cubicBezTo>
                  <a:pt x="57088" y="100693"/>
                  <a:pt x="56540" y="100752"/>
                  <a:pt x="56007" y="100752"/>
                </a:cubicBezTo>
                <a:cubicBezTo>
                  <a:pt x="53096" y="100752"/>
                  <a:pt x="50610" y="98978"/>
                  <a:pt x="46042" y="96490"/>
                </a:cubicBezTo>
                <a:cubicBezTo>
                  <a:pt x="44576" y="95691"/>
                  <a:pt x="43209" y="95309"/>
                  <a:pt x="41947" y="95309"/>
                </a:cubicBezTo>
                <a:cubicBezTo>
                  <a:pt x="38548" y="95309"/>
                  <a:pt x="35916" y="98079"/>
                  <a:pt x="34186" y="102913"/>
                </a:cubicBezTo>
                <a:cubicBezTo>
                  <a:pt x="28824" y="117909"/>
                  <a:pt x="23677" y="122450"/>
                  <a:pt x="16727" y="123182"/>
                </a:cubicBezTo>
                <a:cubicBezTo>
                  <a:pt x="16018" y="123258"/>
                  <a:pt x="15304" y="123289"/>
                  <a:pt x="14587" y="123289"/>
                </a:cubicBezTo>
                <a:cubicBezTo>
                  <a:pt x="11418" y="123289"/>
                  <a:pt x="8190" y="122683"/>
                  <a:pt x="5062" y="122683"/>
                </a:cubicBezTo>
                <a:cubicBezTo>
                  <a:pt x="3336" y="122683"/>
                  <a:pt x="1640" y="122867"/>
                  <a:pt x="0" y="123440"/>
                </a:cubicBezTo>
                <a:lnTo>
                  <a:pt x="0" y="140506"/>
                </a:lnTo>
                <a:lnTo>
                  <a:pt x="113413" y="140506"/>
                </a:lnTo>
                <a:lnTo>
                  <a:pt x="113413" y="1"/>
                </a:ln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8"/>
          <p:cNvSpPr/>
          <p:nvPr/>
        </p:nvSpPr>
        <p:spPr>
          <a:xfrm rot="10800000" flipH="1">
            <a:off x="-3321749" y="-740555"/>
            <a:ext cx="5253633" cy="5884059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B37FEF"/>
              </a:solidFill>
            </a:endParaRPr>
          </a:p>
        </p:txBody>
      </p:sp>
      <p:grpSp>
        <p:nvGrpSpPr>
          <p:cNvPr id="838" name="Google Shape;838;p18"/>
          <p:cNvGrpSpPr/>
          <p:nvPr/>
        </p:nvGrpSpPr>
        <p:grpSpPr>
          <a:xfrm>
            <a:off x="708085" y="4068918"/>
            <a:ext cx="858890" cy="858890"/>
            <a:chOff x="2751400" y="2498775"/>
            <a:chExt cx="652900" cy="652900"/>
          </a:xfrm>
        </p:grpSpPr>
        <p:sp>
          <p:nvSpPr>
            <p:cNvPr id="839" name="Google Shape;839;p18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8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8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8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8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8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8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8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8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8" name="Google Shape;848;p18"/>
          <p:cNvGrpSpPr/>
          <p:nvPr/>
        </p:nvGrpSpPr>
        <p:grpSpPr>
          <a:xfrm>
            <a:off x="8250814" y="-120033"/>
            <a:ext cx="1021881" cy="1021910"/>
            <a:chOff x="4876725" y="2387875"/>
            <a:chExt cx="874075" cy="874100"/>
          </a:xfrm>
        </p:grpSpPr>
        <p:sp>
          <p:nvSpPr>
            <p:cNvPr id="849" name="Google Shape;849;p18"/>
            <p:cNvSpPr/>
            <p:nvPr/>
          </p:nvSpPr>
          <p:spPr>
            <a:xfrm>
              <a:off x="4876725" y="2387875"/>
              <a:ext cx="874075" cy="874100"/>
            </a:xfrm>
            <a:custGeom>
              <a:avLst/>
              <a:gdLst/>
              <a:ahLst/>
              <a:cxnLst/>
              <a:rect l="l" t="t" r="r" b="b"/>
              <a:pathLst>
                <a:path w="34963" h="34964" extrusionOk="0">
                  <a:moveTo>
                    <a:pt x="17469" y="0"/>
                  </a:moveTo>
                  <a:cubicBezTo>
                    <a:pt x="7820" y="0"/>
                    <a:pt x="0" y="7845"/>
                    <a:pt x="0" y="17494"/>
                  </a:cubicBezTo>
                  <a:cubicBezTo>
                    <a:pt x="0" y="27143"/>
                    <a:pt x="7820" y="34963"/>
                    <a:pt x="17469" y="34963"/>
                  </a:cubicBezTo>
                  <a:cubicBezTo>
                    <a:pt x="27118" y="34963"/>
                    <a:pt x="34963" y="27143"/>
                    <a:pt x="34963" y="17494"/>
                  </a:cubicBezTo>
                  <a:cubicBezTo>
                    <a:pt x="34963" y="7845"/>
                    <a:pt x="27118" y="0"/>
                    <a:pt x="174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4881725" y="2387875"/>
              <a:ext cx="853425" cy="674625"/>
            </a:xfrm>
            <a:custGeom>
              <a:avLst/>
              <a:gdLst/>
              <a:ahLst/>
              <a:cxnLst/>
              <a:rect l="l" t="t" r="r" b="b"/>
              <a:pathLst>
                <a:path w="34137" h="26985" extrusionOk="0">
                  <a:moveTo>
                    <a:pt x="17269" y="0"/>
                  </a:moveTo>
                  <a:cubicBezTo>
                    <a:pt x="8472" y="0"/>
                    <a:pt x="1204" y="6542"/>
                    <a:pt x="1" y="15013"/>
                  </a:cubicBezTo>
                  <a:cubicBezTo>
                    <a:pt x="1931" y="15088"/>
                    <a:pt x="4462" y="15013"/>
                    <a:pt x="5440" y="16341"/>
                  </a:cubicBezTo>
                  <a:cubicBezTo>
                    <a:pt x="7008" y="18495"/>
                    <a:pt x="6478" y="22112"/>
                    <a:pt x="8850" y="22112"/>
                  </a:cubicBezTo>
                  <a:cubicBezTo>
                    <a:pt x="9018" y="22112"/>
                    <a:pt x="9200" y="22094"/>
                    <a:pt x="9399" y="22056"/>
                  </a:cubicBezTo>
                  <a:cubicBezTo>
                    <a:pt x="12349" y="21495"/>
                    <a:pt x="16793" y="19796"/>
                    <a:pt x="18902" y="19796"/>
                  </a:cubicBezTo>
                  <a:cubicBezTo>
                    <a:pt x="18961" y="19796"/>
                    <a:pt x="19018" y="19797"/>
                    <a:pt x="19074" y="19800"/>
                  </a:cubicBezTo>
                  <a:cubicBezTo>
                    <a:pt x="21104" y="19875"/>
                    <a:pt x="22432" y="24437"/>
                    <a:pt x="24487" y="26517"/>
                  </a:cubicBezTo>
                  <a:cubicBezTo>
                    <a:pt x="24810" y="26844"/>
                    <a:pt x="25109" y="26984"/>
                    <a:pt x="25390" y="26984"/>
                  </a:cubicBezTo>
                  <a:cubicBezTo>
                    <a:pt x="26873" y="26984"/>
                    <a:pt x="27869" y="23067"/>
                    <a:pt x="29450" y="22056"/>
                  </a:cubicBezTo>
                  <a:cubicBezTo>
                    <a:pt x="31304" y="20853"/>
                    <a:pt x="34136" y="14286"/>
                    <a:pt x="32106" y="12958"/>
                  </a:cubicBezTo>
                  <a:cubicBezTo>
                    <a:pt x="30051" y="11630"/>
                    <a:pt x="27244" y="8948"/>
                    <a:pt x="28197" y="6792"/>
                  </a:cubicBezTo>
                  <a:cubicBezTo>
                    <a:pt x="28472" y="6191"/>
                    <a:pt x="29074" y="5690"/>
                    <a:pt x="29725" y="5239"/>
                  </a:cubicBezTo>
                  <a:cubicBezTo>
                    <a:pt x="26567" y="2005"/>
                    <a:pt x="22156" y="0"/>
                    <a:pt x="172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8"/>
            <p:cNvSpPr/>
            <p:nvPr/>
          </p:nvSpPr>
          <p:spPr>
            <a:xfrm>
              <a:off x="5011425" y="2387875"/>
              <a:ext cx="511325" cy="495050"/>
            </a:xfrm>
            <a:custGeom>
              <a:avLst/>
              <a:gdLst/>
              <a:ahLst/>
              <a:cxnLst/>
              <a:rect l="l" t="t" r="r" b="b"/>
              <a:pathLst>
                <a:path w="20453" h="19802" extrusionOk="0">
                  <a:moveTo>
                    <a:pt x="12081" y="0"/>
                  </a:moveTo>
                  <a:cubicBezTo>
                    <a:pt x="7620" y="0"/>
                    <a:pt x="3560" y="1705"/>
                    <a:pt x="477" y="4462"/>
                  </a:cubicBezTo>
                  <a:cubicBezTo>
                    <a:pt x="1" y="5640"/>
                    <a:pt x="277" y="6567"/>
                    <a:pt x="1555" y="6792"/>
                  </a:cubicBezTo>
                  <a:cubicBezTo>
                    <a:pt x="4412" y="7294"/>
                    <a:pt x="8121" y="8973"/>
                    <a:pt x="6267" y="10652"/>
                  </a:cubicBezTo>
                  <a:cubicBezTo>
                    <a:pt x="4412" y="12356"/>
                    <a:pt x="2432" y="11805"/>
                    <a:pt x="3510" y="14111"/>
                  </a:cubicBezTo>
                  <a:cubicBezTo>
                    <a:pt x="4576" y="16392"/>
                    <a:pt x="5274" y="19801"/>
                    <a:pt x="8031" y="19801"/>
                  </a:cubicBezTo>
                  <a:cubicBezTo>
                    <a:pt x="8061" y="19801"/>
                    <a:pt x="8091" y="19801"/>
                    <a:pt x="8121" y="19800"/>
                  </a:cubicBezTo>
                  <a:cubicBezTo>
                    <a:pt x="10953" y="19700"/>
                    <a:pt x="13084" y="15439"/>
                    <a:pt x="14587" y="13058"/>
                  </a:cubicBezTo>
                  <a:cubicBezTo>
                    <a:pt x="16091" y="10652"/>
                    <a:pt x="17971" y="11855"/>
                    <a:pt x="18848" y="9173"/>
                  </a:cubicBezTo>
                  <a:cubicBezTo>
                    <a:pt x="19725" y="6492"/>
                    <a:pt x="20452" y="4462"/>
                    <a:pt x="17695" y="4186"/>
                  </a:cubicBezTo>
                  <a:cubicBezTo>
                    <a:pt x="17423" y="4161"/>
                    <a:pt x="17159" y="4151"/>
                    <a:pt x="16906" y="4151"/>
                  </a:cubicBezTo>
                  <a:cubicBezTo>
                    <a:pt x="15645" y="4151"/>
                    <a:pt x="14622" y="4406"/>
                    <a:pt x="13852" y="4406"/>
                  </a:cubicBezTo>
                  <a:cubicBezTo>
                    <a:pt x="13211" y="4406"/>
                    <a:pt x="12744" y="4230"/>
                    <a:pt x="12457" y="3584"/>
                  </a:cubicBezTo>
                  <a:cubicBezTo>
                    <a:pt x="11956" y="2432"/>
                    <a:pt x="12432" y="1203"/>
                    <a:pt x="12933" y="51"/>
                  </a:cubicBezTo>
                  <a:cubicBezTo>
                    <a:pt x="12633" y="51"/>
                    <a:pt x="12382" y="0"/>
                    <a:pt x="12081" y="0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8"/>
            <p:cNvSpPr/>
            <p:nvPr/>
          </p:nvSpPr>
          <p:spPr>
            <a:xfrm>
              <a:off x="5453575" y="2644250"/>
              <a:ext cx="297225" cy="386575"/>
            </a:xfrm>
            <a:custGeom>
              <a:avLst/>
              <a:gdLst/>
              <a:ahLst/>
              <a:cxnLst/>
              <a:rect l="l" t="t" r="r" b="b"/>
              <a:pathLst>
                <a:path w="11889" h="15463" extrusionOk="0">
                  <a:moveTo>
                    <a:pt x="9459" y="1"/>
                  </a:moveTo>
                  <a:cubicBezTo>
                    <a:pt x="9239" y="1"/>
                    <a:pt x="9012" y="15"/>
                    <a:pt x="8781" y="46"/>
                  </a:cubicBezTo>
                  <a:cubicBezTo>
                    <a:pt x="5799" y="472"/>
                    <a:pt x="2616" y="497"/>
                    <a:pt x="3217" y="3605"/>
                  </a:cubicBezTo>
                  <a:cubicBezTo>
                    <a:pt x="3819" y="6688"/>
                    <a:pt x="4821" y="9269"/>
                    <a:pt x="3217" y="9545"/>
                  </a:cubicBezTo>
                  <a:cubicBezTo>
                    <a:pt x="3093" y="9564"/>
                    <a:pt x="2967" y="9573"/>
                    <a:pt x="2839" y="9573"/>
                  </a:cubicBezTo>
                  <a:cubicBezTo>
                    <a:pt x="1961" y="9573"/>
                    <a:pt x="1025" y="9173"/>
                    <a:pt x="517" y="9173"/>
                  </a:cubicBezTo>
                  <a:cubicBezTo>
                    <a:pt x="142" y="9173"/>
                    <a:pt x="0" y="9391"/>
                    <a:pt x="285" y="10147"/>
                  </a:cubicBezTo>
                  <a:cubicBezTo>
                    <a:pt x="987" y="12101"/>
                    <a:pt x="2390" y="13881"/>
                    <a:pt x="3719" y="14407"/>
                  </a:cubicBezTo>
                  <a:cubicBezTo>
                    <a:pt x="5047" y="14934"/>
                    <a:pt x="6375" y="15385"/>
                    <a:pt x="7102" y="15460"/>
                  </a:cubicBezTo>
                  <a:cubicBezTo>
                    <a:pt x="7114" y="15462"/>
                    <a:pt x="7126" y="15462"/>
                    <a:pt x="7138" y="15462"/>
                  </a:cubicBezTo>
                  <a:cubicBezTo>
                    <a:pt x="7851" y="15462"/>
                    <a:pt x="9213" y="12653"/>
                    <a:pt x="11012" y="12653"/>
                  </a:cubicBezTo>
                  <a:cubicBezTo>
                    <a:pt x="11563" y="10949"/>
                    <a:pt x="11889" y="9119"/>
                    <a:pt x="11889" y="7239"/>
                  </a:cubicBezTo>
                  <a:cubicBezTo>
                    <a:pt x="11889" y="4683"/>
                    <a:pt x="11313" y="2252"/>
                    <a:pt x="10335" y="71"/>
                  </a:cubicBezTo>
                  <a:cubicBezTo>
                    <a:pt x="10058" y="28"/>
                    <a:pt x="9765" y="1"/>
                    <a:pt x="945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8"/>
            <p:cNvSpPr/>
            <p:nvPr/>
          </p:nvSpPr>
          <p:spPr>
            <a:xfrm>
              <a:off x="4896150" y="2939125"/>
              <a:ext cx="609050" cy="322850"/>
            </a:xfrm>
            <a:custGeom>
              <a:avLst/>
              <a:gdLst/>
              <a:ahLst/>
              <a:cxnLst/>
              <a:rect l="l" t="t" r="r" b="b"/>
              <a:pathLst>
                <a:path w="24362" h="12914" extrusionOk="0">
                  <a:moveTo>
                    <a:pt x="2449" y="1"/>
                  </a:moveTo>
                  <a:cubicBezTo>
                    <a:pt x="1605" y="1"/>
                    <a:pt x="763" y="234"/>
                    <a:pt x="0" y="557"/>
                  </a:cubicBezTo>
                  <a:cubicBezTo>
                    <a:pt x="2181" y="7700"/>
                    <a:pt x="8848" y="12913"/>
                    <a:pt x="16692" y="12913"/>
                  </a:cubicBezTo>
                  <a:cubicBezTo>
                    <a:pt x="19449" y="12913"/>
                    <a:pt x="22056" y="12261"/>
                    <a:pt x="24361" y="11134"/>
                  </a:cubicBezTo>
                  <a:cubicBezTo>
                    <a:pt x="23234" y="10833"/>
                    <a:pt x="21630" y="10607"/>
                    <a:pt x="21153" y="9805"/>
                  </a:cubicBezTo>
                  <a:cubicBezTo>
                    <a:pt x="20176" y="8126"/>
                    <a:pt x="21780" y="7474"/>
                    <a:pt x="21153" y="4918"/>
                  </a:cubicBezTo>
                  <a:cubicBezTo>
                    <a:pt x="20527" y="2337"/>
                    <a:pt x="19299" y="3239"/>
                    <a:pt x="17168" y="1459"/>
                  </a:cubicBezTo>
                  <a:cubicBezTo>
                    <a:pt x="16653" y="1029"/>
                    <a:pt x="16143" y="843"/>
                    <a:pt x="15653" y="843"/>
                  </a:cubicBezTo>
                  <a:cubicBezTo>
                    <a:pt x="14117" y="843"/>
                    <a:pt x="12771" y="2662"/>
                    <a:pt x="12030" y="4467"/>
                  </a:cubicBezTo>
                  <a:cubicBezTo>
                    <a:pt x="11784" y="5061"/>
                    <a:pt x="11397" y="5311"/>
                    <a:pt x="10915" y="5311"/>
                  </a:cubicBezTo>
                  <a:cubicBezTo>
                    <a:pt x="9486" y="5311"/>
                    <a:pt x="7219" y="3114"/>
                    <a:pt x="5289" y="1184"/>
                  </a:cubicBezTo>
                  <a:cubicBezTo>
                    <a:pt x="4424" y="319"/>
                    <a:pt x="3436" y="1"/>
                    <a:pt x="2449" y="1"/>
                  </a:cubicBezTo>
                  <a:close/>
                </a:path>
              </a:pathLst>
            </a:custGeom>
            <a:solidFill>
              <a:srgbClr val="CB5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8"/>
            <p:cNvSpPr/>
            <p:nvPr/>
          </p:nvSpPr>
          <p:spPr>
            <a:xfrm>
              <a:off x="5159300" y="2454100"/>
              <a:ext cx="224975" cy="353875"/>
            </a:xfrm>
            <a:custGeom>
              <a:avLst/>
              <a:gdLst/>
              <a:ahLst/>
              <a:cxnLst/>
              <a:rect l="l" t="t" r="r" b="b"/>
              <a:pathLst>
                <a:path w="8999" h="14155" extrusionOk="0">
                  <a:moveTo>
                    <a:pt x="4556" y="1"/>
                  </a:moveTo>
                  <a:cubicBezTo>
                    <a:pt x="4412" y="1"/>
                    <a:pt x="4240" y="11"/>
                    <a:pt x="4036" y="33"/>
                  </a:cubicBezTo>
                  <a:cubicBezTo>
                    <a:pt x="1680" y="309"/>
                    <a:pt x="176" y="209"/>
                    <a:pt x="76" y="1186"/>
                  </a:cubicBezTo>
                  <a:cubicBezTo>
                    <a:pt x="1" y="2163"/>
                    <a:pt x="1053" y="4118"/>
                    <a:pt x="2031" y="5046"/>
                  </a:cubicBezTo>
                  <a:cubicBezTo>
                    <a:pt x="3008" y="5973"/>
                    <a:pt x="3635" y="8404"/>
                    <a:pt x="2557" y="9457"/>
                  </a:cubicBezTo>
                  <a:cubicBezTo>
                    <a:pt x="1129" y="10835"/>
                    <a:pt x="1" y="11211"/>
                    <a:pt x="1580" y="12640"/>
                  </a:cubicBezTo>
                  <a:cubicBezTo>
                    <a:pt x="2492" y="13438"/>
                    <a:pt x="2950" y="14155"/>
                    <a:pt x="3434" y="14155"/>
                  </a:cubicBezTo>
                  <a:cubicBezTo>
                    <a:pt x="3801" y="14155"/>
                    <a:pt x="4182" y="13742"/>
                    <a:pt x="4788" y="12640"/>
                  </a:cubicBezTo>
                  <a:cubicBezTo>
                    <a:pt x="6166" y="10058"/>
                    <a:pt x="7344" y="8880"/>
                    <a:pt x="7971" y="7602"/>
                  </a:cubicBezTo>
                  <a:cubicBezTo>
                    <a:pt x="8597" y="6324"/>
                    <a:pt x="8998" y="4444"/>
                    <a:pt x="7520" y="4143"/>
                  </a:cubicBezTo>
                  <a:cubicBezTo>
                    <a:pt x="6041" y="3843"/>
                    <a:pt x="4863" y="4194"/>
                    <a:pt x="4687" y="2615"/>
                  </a:cubicBezTo>
                  <a:cubicBezTo>
                    <a:pt x="4527" y="1151"/>
                    <a:pt x="6057" y="1"/>
                    <a:pt x="455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8"/>
            <p:cNvSpPr/>
            <p:nvPr/>
          </p:nvSpPr>
          <p:spPr>
            <a:xfrm>
              <a:off x="5386800" y="2744225"/>
              <a:ext cx="73900" cy="54075"/>
            </a:xfrm>
            <a:custGeom>
              <a:avLst/>
              <a:gdLst/>
              <a:ahLst/>
              <a:cxnLst/>
              <a:rect l="l" t="t" r="r" b="b"/>
              <a:pathLst>
                <a:path w="2956" h="2163" extrusionOk="0">
                  <a:moveTo>
                    <a:pt x="973" y="0"/>
                  </a:moveTo>
                  <a:cubicBezTo>
                    <a:pt x="35" y="0"/>
                    <a:pt x="1" y="2163"/>
                    <a:pt x="901" y="2163"/>
                  </a:cubicBezTo>
                  <a:cubicBezTo>
                    <a:pt x="1978" y="2163"/>
                    <a:pt x="2956" y="1185"/>
                    <a:pt x="1527" y="208"/>
                  </a:cubicBezTo>
                  <a:cubicBezTo>
                    <a:pt x="1317" y="62"/>
                    <a:pt x="1132" y="0"/>
                    <a:pt x="973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4970275" y="2601850"/>
              <a:ext cx="91300" cy="88200"/>
            </a:xfrm>
            <a:custGeom>
              <a:avLst/>
              <a:gdLst/>
              <a:ahLst/>
              <a:cxnLst/>
              <a:rect l="l" t="t" r="r" b="b"/>
              <a:pathLst>
                <a:path w="3652" h="3528" extrusionOk="0">
                  <a:moveTo>
                    <a:pt x="1971" y="0"/>
                  </a:moveTo>
                  <a:cubicBezTo>
                    <a:pt x="1052" y="0"/>
                    <a:pt x="1" y="864"/>
                    <a:pt x="18" y="1692"/>
                  </a:cubicBezTo>
                  <a:cubicBezTo>
                    <a:pt x="18" y="2641"/>
                    <a:pt x="642" y="3528"/>
                    <a:pt x="1336" y="3528"/>
                  </a:cubicBezTo>
                  <a:cubicBezTo>
                    <a:pt x="1521" y="3528"/>
                    <a:pt x="1712" y="3464"/>
                    <a:pt x="1898" y="3321"/>
                  </a:cubicBezTo>
                  <a:cubicBezTo>
                    <a:pt x="2775" y="2645"/>
                    <a:pt x="3652" y="1717"/>
                    <a:pt x="3025" y="614"/>
                  </a:cubicBezTo>
                  <a:cubicBezTo>
                    <a:pt x="2775" y="177"/>
                    <a:pt x="2387" y="0"/>
                    <a:pt x="1971" y="0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8"/>
            <p:cNvSpPr/>
            <p:nvPr/>
          </p:nvSpPr>
          <p:spPr>
            <a:xfrm>
              <a:off x="5477600" y="3095475"/>
              <a:ext cx="87400" cy="55100"/>
            </a:xfrm>
            <a:custGeom>
              <a:avLst/>
              <a:gdLst/>
              <a:ahLst/>
              <a:cxnLst/>
              <a:rect l="l" t="t" r="r" b="b"/>
              <a:pathLst>
                <a:path w="3496" h="2204" extrusionOk="0">
                  <a:moveTo>
                    <a:pt x="3155" y="1"/>
                  </a:moveTo>
                  <a:cubicBezTo>
                    <a:pt x="2775" y="1"/>
                    <a:pt x="2118" y="334"/>
                    <a:pt x="1605" y="719"/>
                  </a:cubicBezTo>
                  <a:cubicBezTo>
                    <a:pt x="828" y="1296"/>
                    <a:pt x="1" y="2123"/>
                    <a:pt x="978" y="2198"/>
                  </a:cubicBezTo>
                  <a:cubicBezTo>
                    <a:pt x="1018" y="2202"/>
                    <a:pt x="1058" y="2204"/>
                    <a:pt x="1099" y="2204"/>
                  </a:cubicBezTo>
                  <a:cubicBezTo>
                    <a:pt x="2088" y="2204"/>
                    <a:pt x="3363" y="1066"/>
                    <a:pt x="3459" y="368"/>
                  </a:cubicBezTo>
                  <a:cubicBezTo>
                    <a:pt x="3495" y="106"/>
                    <a:pt x="3369" y="1"/>
                    <a:pt x="3155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8"/>
            <p:cNvSpPr/>
            <p:nvPr/>
          </p:nvSpPr>
          <p:spPr>
            <a:xfrm>
              <a:off x="4966325" y="3037325"/>
              <a:ext cx="392250" cy="224000"/>
            </a:xfrm>
            <a:custGeom>
              <a:avLst/>
              <a:gdLst/>
              <a:ahLst/>
              <a:cxnLst/>
              <a:rect l="l" t="t" r="r" b="b"/>
              <a:pathLst>
                <a:path w="15690" h="8960" extrusionOk="0">
                  <a:moveTo>
                    <a:pt x="566" y="1"/>
                  </a:moveTo>
                  <a:cubicBezTo>
                    <a:pt x="356" y="1"/>
                    <a:pt x="218" y="155"/>
                    <a:pt x="176" y="539"/>
                  </a:cubicBezTo>
                  <a:cubicBezTo>
                    <a:pt x="0" y="1993"/>
                    <a:pt x="1905" y="3972"/>
                    <a:pt x="3534" y="5551"/>
                  </a:cubicBezTo>
                  <a:cubicBezTo>
                    <a:pt x="6291" y="7582"/>
                    <a:pt x="9650" y="8835"/>
                    <a:pt x="13309" y="8960"/>
                  </a:cubicBezTo>
                  <a:cubicBezTo>
                    <a:pt x="14737" y="8534"/>
                    <a:pt x="15690" y="7055"/>
                    <a:pt x="15414" y="5877"/>
                  </a:cubicBezTo>
                  <a:cubicBezTo>
                    <a:pt x="15063" y="4298"/>
                    <a:pt x="14787" y="4449"/>
                    <a:pt x="15063" y="2694"/>
                  </a:cubicBezTo>
                  <a:cubicBezTo>
                    <a:pt x="15339" y="940"/>
                    <a:pt x="14361" y="1441"/>
                    <a:pt x="13033" y="990"/>
                  </a:cubicBezTo>
                  <a:cubicBezTo>
                    <a:pt x="12853" y="932"/>
                    <a:pt x="12694" y="905"/>
                    <a:pt x="12551" y="905"/>
                  </a:cubicBezTo>
                  <a:cubicBezTo>
                    <a:pt x="11637" y="905"/>
                    <a:pt x="11360" y="2019"/>
                    <a:pt x="10276" y="3471"/>
                  </a:cubicBezTo>
                  <a:cubicBezTo>
                    <a:pt x="9931" y="3943"/>
                    <a:pt x="9429" y="4128"/>
                    <a:pt x="8845" y="4128"/>
                  </a:cubicBezTo>
                  <a:cubicBezTo>
                    <a:pt x="7351" y="4128"/>
                    <a:pt x="5318" y="2921"/>
                    <a:pt x="3985" y="2218"/>
                  </a:cubicBezTo>
                  <a:cubicBezTo>
                    <a:pt x="2582" y="1497"/>
                    <a:pt x="1221" y="1"/>
                    <a:pt x="566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8"/>
            <p:cNvSpPr/>
            <p:nvPr/>
          </p:nvSpPr>
          <p:spPr>
            <a:xfrm>
              <a:off x="5548400" y="2691750"/>
              <a:ext cx="202400" cy="260600"/>
            </a:xfrm>
            <a:custGeom>
              <a:avLst/>
              <a:gdLst/>
              <a:ahLst/>
              <a:cxnLst/>
              <a:rect l="l" t="t" r="r" b="b"/>
              <a:pathLst>
                <a:path w="8096" h="10424" extrusionOk="0">
                  <a:moveTo>
                    <a:pt x="7319" y="226"/>
                  </a:moveTo>
                  <a:cubicBezTo>
                    <a:pt x="7144" y="252"/>
                    <a:pt x="6918" y="302"/>
                    <a:pt x="6667" y="377"/>
                  </a:cubicBezTo>
                  <a:cubicBezTo>
                    <a:pt x="4362" y="1079"/>
                    <a:pt x="3309" y="1"/>
                    <a:pt x="3209" y="2683"/>
                  </a:cubicBezTo>
                  <a:cubicBezTo>
                    <a:pt x="3134" y="5339"/>
                    <a:pt x="2682" y="8698"/>
                    <a:pt x="2682" y="8698"/>
                  </a:cubicBezTo>
                  <a:cubicBezTo>
                    <a:pt x="1179" y="9324"/>
                    <a:pt x="1" y="9876"/>
                    <a:pt x="1003" y="10277"/>
                  </a:cubicBezTo>
                  <a:cubicBezTo>
                    <a:pt x="1269" y="10376"/>
                    <a:pt x="1521" y="10423"/>
                    <a:pt x="1779" y="10423"/>
                  </a:cubicBezTo>
                  <a:cubicBezTo>
                    <a:pt x="2495" y="10423"/>
                    <a:pt x="3260" y="10064"/>
                    <a:pt x="4512" y="9475"/>
                  </a:cubicBezTo>
                  <a:cubicBezTo>
                    <a:pt x="6041" y="8773"/>
                    <a:pt x="6843" y="8923"/>
                    <a:pt x="7745" y="8773"/>
                  </a:cubicBezTo>
                  <a:cubicBezTo>
                    <a:pt x="7971" y="7645"/>
                    <a:pt x="8096" y="6517"/>
                    <a:pt x="8096" y="5339"/>
                  </a:cubicBezTo>
                  <a:cubicBezTo>
                    <a:pt x="8096" y="3560"/>
                    <a:pt x="7820" y="1856"/>
                    <a:pt x="7319" y="226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8"/>
            <p:cNvSpPr/>
            <p:nvPr/>
          </p:nvSpPr>
          <p:spPr>
            <a:xfrm>
              <a:off x="5017075" y="2429225"/>
              <a:ext cx="733725" cy="832750"/>
            </a:xfrm>
            <a:custGeom>
              <a:avLst/>
              <a:gdLst/>
              <a:ahLst/>
              <a:cxnLst/>
              <a:rect l="l" t="t" r="r" b="b"/>
              <a:pathLst>
                <a:path w="29349" h="33310" extrusionOk="0">
                  <a:moveTo>
                    <a:pt x="19224" y="1"/>
                  </a:moveTo>
                  <a:lnTo>
                    <a:pt x="19224" y="1"/>
                  </a:lnTo>
                  <a:cubicBezTo>
                    <a:pt x="22657" y="3184"/>
                    <a:pt x="24813" y="7720"/>
                    <a:pt x="24813" y="12783"/>
                  </a:cubicBezTo>
                  <a:cubicBezTo>
                    <a:pt x="24813" y="22432"/>
                    <a:pt x="16993" y="30251"/>
                    <a:pt x="7344" y="30251"/>
                  </a:cubicBezTo>
                  <a:cubicBezTo>
                    <a:pt x="4712" y="30251"/>
                    <a:pt x="2231" y="29675"/>
                    <a:pt x="0" y="28622"/>
                  </a:cubicBezTo>
                  <a:lnTo>
                    <a:pt x="0" y="28622"/>
                  </a:lnTo>
                  <a:cubicBezTo>
                    <a:pt x="3108" y="31530"/>
                    <a:pt x="7269" y="33309"/>
                    <a:pt x="11855" y="33309"/>
                  </a:cubicBezTo>
                  <a:cubicBezTo>
                    <a:pt x="21504" y="33309"/>
                    <a:pt x="29349" y="25489"/>
                    <a:pt x="29349" y="15840"/>
                  </a:cubicBezTo>
                  <a:cubicBezTo>
                    <a:pt x="29349" y="8798"/>
                    <a:pt x="25189" y="2783"/>
                    <a:pt x="19224" y="1"/>
                  </a:cubicBezTo>
                  <a:close/>
                </a:path>
              </a:pathLst>
            </a:custGeom>
            <a:solidFill>
              <a:srgbClr val="AC476D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1" name="Google Shape;861;p18"/>
          <p:cNvGrpSpPr/>
          <p:nvPr/>
        </p:nvGrpSpPr>
        <p:grpSpPr>
          <a:xfrm rot="8419">
            <a:off x="8177859" y="562298"/>
            <a:ext cx="413255" cy="411715"/>
            <a:chOff x="4134250" y="882850"/>
            <a:chExt cx="843375" cy="844025"/>
          </a:xfrm>
        </p:grpSpPr>
        <p:sp>
          <p:nvSpPr>
            <p:cNvPr id="862" name="Google Shape;862;p18"/>
            <p:cNvSpPr/>
            <p:nvPr/>
          </p:nvSpPr>
          <p:spPr>
            <a:xfrm>
              <a:off x="4134250" y="882850"/>
              <a:ext cx="843375" cy="844025"/>
            </a:xfrm>
            <a:custGeom>
              <a:avLst/>
              <a:gdLst/>
              <a:ahLst/>
              <a:cxnLst/>
              <a:rect l="l" t="t" r="r" b="b"/>
              <a:pathLst>
                <a:path w="33735" h="33761" extrusionOk="0">
                  <a:moveTo>
                    <a:pt x="16867" y="1"/>
                  </a:moveTo>
                  <a:cubicBezTo>
                    <a:pt x="7544" y="1"/>
                    <a:pt x="0" y="7570"/>
                    <a:pt x="0" y="16893"/>
                  </a:cubicBezTo>
                  <a:cubicBezTo>
                    <a:pt x="0" y="26191"/>
                    <a:pt x="7544" y="33760"/>
                    <a:pt x="16867" y="33760"/>
                  </a:cubicBezTo>
                  <a:cubicBezTo>
                    <a:pt x="26191" y="33760"/>
                    <a:pt x="33735" y="26191"/>
                    <a:pt x="33735" y="16893"/>
                  </a:cubicBezTo>
                  <a:cubicBezTo>
                    <a:pt x="33735" y="7570"/>
                    <a:pt x="26191" y="1"/>
                    <a:pt x="168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8"/>
            <p:cNvSpPr/>
            <p:nvPr/>
          </p:nvSpPr>
          <p:spPr>
            <a:xfrm>
              <a:off x="4752650" y="944875"/>
              <a:ext cx="224975" cy="670475"/>
            </a:xfrm>
            <a:custGeom>
              <a:avLst/>
              <a:gdLst/>
              <a:ahLst/>
              <a:cxnLst/>
              <a:rect l="l" t="t" r="r" b="b"/>
              <a:pathLst>
                <a:path w="8999" h="26819" extrusionOk="0">
                  <a:moveTo>
                    <a:pt x="878" y="1"/>
                  </a:moveTo>
                  <a:lnTo>
                    <a:pt x="878" y="1"/>
                  </a:lnTo>
                  <a:cubicBezTo>
                    <a:pt x="1" y="1580"/>
                    <a:pt x="803" y="2432"/>
                    <a:pt x="2031" y="6617"/>
                  </a:cubicBezTo>
                  <a:cubicBezTo>
                    <a:pt x="3610" y="11931"/>
                    <a:pt x="6693" y="10051"/>
                    <a:pt x="5264" y="14412"/>
                  </a:cubicBezTo>
                  <a:cubicBezTo>
                    <a:pt x="3836" y="18748"/>
                    <a:pt x="3259" y="19951"/>
                    <a:pt x="3059" y="22407"/>
                  </a:cubicBezTo>
                  <a:cubicBezTo>
                    <a:pt x="2883" y="24587"/>
                    <a:pt x="2758" y="23359"/>
                    <a:pt x="3510" y="26818"/>
                  </a:cubicBezTo>
                  <a:cubicBezTo>
                    <a:pt x="6893" y="23735"/>
                    <a:pt x="8999" y="19324"/>
                    <a:pt x="8999" y="14412"/>
                  </a:cubicBezTo>
                  <a:cubicBezTo>
                    <a:pt x="8999" y="8297"/>
                    <a:pt x="5740" y="2958"/>
                    <a:pt x="878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8"/>
            <p:cNvSpPr/>
            <p:nvPr/>
          </p:nvSpPr>
          <p:spPr>
            <a:xfrm>
              <a:off x="4350400" y="882850"/>
              <a:ext cx="397275" cy="844025"/>
            </a:xfrm>
            <a:custGeom>
              <a:avLst/>
              <a:gdLst/>
              <a:ahLst/>
              <a:cxnLst/>
              <a:rect l="l" t="t" r="r" b="b"/>
              <a:pathLst>
                <a:path w="15891" h="33761" extrusionOk="0">
                  <a:moveTo>
                    <a:pt x="8221" y="1"/>
                  </a:moveTo>
                  <a:cubicBezTo>
                    <a:pt x="6091" y="1"/>
                    <a:pt x="4061" y="427"/>
                    <a:pt x="2181" y="1154"/>
                  </a:cubicBezTo>
                  <a:cubicBezTo>
                    <a:pt x="2106" y="2407"/>
                    <a:pt x="2457" y="3885"/>
                    <a:pt x="2457" y="7144"/>
                  </a:cubicBezTo>
                  <a:cubicBezTo>
                    <a:pt x="2457" y="12081"/>
                    <a:pt x="3359" y="10427"/>
                    <a:pt x="2156" y="13885"/>
                  </a:cubicBezTo>
                  <a:cubicBezTo>
                    <a:pt x="978" y="17344"/>
                    <a:pt x="1" y="18748"/>
                    <a:pt x="828" y="22056"/>
                  </a:cubicBezTo>
                  <a:cubicBezTo>
                    <a:pt x="1655" y="25339"/>
                    <a:pt x="2833" y="24462"/>
                    <a:pt x="2306" y="28046"/>
                  </a:cubicBezTo>
                  <a:cubicBezTo>
                    <a:pt x="2056" y="29800"/>
                    <a:pt x="803" y="30803"/>
                    <a:pt x="101" y="31680"/>
                  </a:cubicBezTo>
                  <a:cubicBezTo>
                    <a:pt x="2507" y="33008"/>
                    <a:pt x="5289" y="33760"/>
                    <a:pt x="8221" y="33760"/>
                  </a:cubicBezTo>
                  <a:cubicBezTo>
                    <a:pt x="10577" y="33760"/>
                    <a:pt x="12808" y="33284"/>
                    <a:pt x="14863" y="32407"/>
                  </a:cubicBezTo>
                  <a:cubicBezTo>
                    <a:pt x="14687" y="29399"/>
                    <a:pt x="13835" y="25264"/>
                    <a:pt x="14011" y="23109"/>
                  </a:cubicBezTo>
                  <a:cubicBezTo>
                    <a:pt x="14236" y="20251"/>
                    <a:pt x="15890" y="18597"/>
                    <a:pt x="15439" y="16216"/>
                  </a:cubicBezTo>
                  <a:cubicBezTo>
                    <a:pt x="14988" y="13810"/>
                    <a:pt x="13785" y="12081"/>
                    <a:pt x="13484" y="9550"/>
                  </a:cubicBezTo>
                  <a:cubicBezTo>
                    <a:pt x="13184" y="6993"/>
                    <a:pt x="13710" y="7219"/>
                    <a:pt x="14086" y="3459"/>
                  </a:cubicBezTo>
                  <a:cubicBezTo>
                    <a:pt x="14161" y="2607"/>
                    <a:pt x="14462" y="1930"/>
                    <a:pt x="14838" y="1354"/>
                  </a:cubicBezTo>
                  <a:cubicBezTo>
                    <a:pt x="12808" y="502"/>
                    <a:pt x="10577" y="1"/>
                    <a:pt x="8221" y="1"/>
                  </a:cubicBezTo>
                  <a:close/>
                </a:path>
              </a:pathLst>
            </a:custGeom>
            <a:solidFill>
              <a:srgbClr val="6DF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8"/>
            <p:cNvSpPr/>
            <p:nvPr/>
          </p:nvSpPr>
          <p:spPr>
            <a:xfrm>
              <a:off x="4483225" y="882850"/>
              <a:ext cx="139975" cy="844025"/>
            </a:xfrm>
            <a:custGeom>
              <a:avLst/>
              <a:gdLst/>
              <a:ahLst/>
              <a:cxnLst/>
              <a:rect l="l" t="t" r="r" b="b"/>
              <a:pathLst>
                <a:path w="5599" h="33761" extrusionOk="0">
                  <a:moveTo>
                    <a:pt x="2908" y="1"/>
                  </a:moveTo>
                  <a:cubicBezTo>
                    <a:pt x="2257" y="1"/>
                    <a:pt x="1605" y="51"/>
                    <a:pt x="953" y="126"/>
                  </a:cubicBezTo>
                  <a:cubicBezTo>
                    <a:pt x="452" y="1329"/>
                    <a:pt x="302" y="3159"/>
                    <a:pt x="978" y="4888"/>
                  </a:cubicBezTo>
                  <a:cubicBezTo>
                    <a:pt x="1956" y="7369"/>
                    <a:pt x="1204" y="11279"/>
                    <a:pt x="1129" y="15013"/>
                  </a:cubicBezTo>
                  <a:cubicBezTo>
                    <a:pt x="1054" y="18748"/>
                    <a:pt x="1354" y="17921"/>
                    <a:pt x="1129" y="21530"/>
                  </a:cubicBezTo>
                  <a:cubicBezTo>
                    <a:pt x="1064" y="22558"/>
                    <a:pt x="1210" y="22891"/>
                    <a:pt x="1456" y="22891"/>
                  </a:cubicBezTo>
                  <a:cubicBezTo>
                    <a:pt x="1908" y="22891"/>
                    <a:pt x="2700" y="21765"/>
                    <a:pt x="3146" y="21765"/>
                  </a:cubicBezTo>
                  <a:cubicBezTo>
                    <a:pt x="3303" y="21765"/>
                    <a:pt x="3418" y="21905"/>
                    <a:pt x="3460" y="22281"/>
                  </a:cubicBezTo>
                  <a:cubicBezTo>
                    <a:pt x="3685" y="24312"/>
                    <a:pt x="4362" y="24763"/>
                    <a:pt x="2708" y="27745"/>
                  </a:cubicBezTo>
                  <a:cubicBezTo>
                    <a:pt x="1054" y="30753"/>
                    <a:pt x="1" y="30778"/>
                    <a:pt x="1054" y="32256"/>
                  </a:cubicBezTo>
                  <a:cubicBezTo>
                    <a:pt x="1379" y="32708"/>
                    <a:pt x="1705" y="33234"/>
                    <a:pt x="2056" y="33710"/>
                  </a:cubicBezTo>
                  <a:cubicBezTo>
                    <a:pt x="2332" y="33735"/>
                    <a:pt x="2608" y="33760"/>
                    <a:pt x="2908" y="33760"/>
                  </a:cubicBezTo>
                  <a:cubicBezTo>
                    <a:pt x="3184" y="33760"/>
                    <a:pt x="3460" y="33735"/>
                    <a:pt x="3735" y="33710"/>
                  </a:cubicBezTo>
                  <a:cubicBezTo>
                    <a:pt x="3560" y="33159"/>
                    <a:pt x="3284" y="32482"/>
                    <a:pt x="3785" y="31129"/>
                  </a:cubicBezTo>
                  <a:cubicBezTo>
                    <a:pt x="4562" y="28873"/>
                    <a:pt x="5389" y="25565"/>
                    <a:pt x="5314" y="23936"/>
                  </a:cubicBezTo>
                  <a:cubicBezTo>
                    <a:pt x="5245" y="22418"/>
                    <a:pt x="5598" y="18960"/>
                    <a:pt x="4573" y="18960"/>
                  </a:cubicBezTo>
                  <a:cubicBezTo>
                    <a:pt x="4481" y="18960"/>
                    <a:pt x="4378" y="18988"/>
                    <a:pt x="4262" y="19048"/>
                  </a:cubicBezTo>
                  <a:cubicBezTo>
                    <a:pt x="3924" y="19232"/>
                    <a:pt x="3685" y="19320"/>
                    <a:pt x="3509" y="19320"/>
                  </a:cubicBezTo>
                  <a:cubicBezTo>
                    <a:pt x="2968" y="19320"/>
                    <a:pt x="3042" y="18482"/>
                    <a:pt x="2758" y="17043"/>
                  </a:cubicBezTo>
                  <a:cubicBezTo>
                    <a:pt x="2407" y="15164"/>
                    <a:pt x="2482" y="10427"/>
                    <a:pt x="2933" y="7369"/>
                  </a:cubicBezTo>
                  <a:cubicBezTo>
                    <a:pt x="3234" y="5189"/>
                    <a:pt x="3660" y="1905"/>
                    <a:pt x="3760" y="51"/>
                  </a:cubicBezTo>
                  <a:cubicBezTo>
                    <a:pt x="3485" y="26"/>
                    <a:pt x="3209" y="1"/>
                    <a:pt x="29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8"/>
            <p:cNvSpPr/>
            <p:nvPr/>
          </p:nvSpPr>
          <p:spPr>
            <a:xfrm>
              <a:off x="4270825" y="927350"/>
              <a:ext cx="706800" cy="799525"/>
            </a:xfrm>
            <a:custGeom>
              <a:avLst/>
              <a:gdLst/>
              <a:ahLst/>
              <a:cxnLst/>
              <a:rect l="l" t="t" r="r" b="b"/>
              <a:pathLst>
                <a:path w="28272" h="31981" extrusionOk="0">
                  <a:moveTo>
                    <a:pt x="18923" y="0"/>
                  </a:moveTo>
                  <a:lnTo>
                    <a:pt x="18923" y="0"/>
                  </a:lnTo>
                  <a:cubicBezTo>
                    <a:pt x="22256" y="3083"/>
                    <a:pt x="24387" y="7494"/>
                    <a:pt x="24387" y="12406"/>
                  </a:cubicBezTo>
                  <a:cubicBezTo>
                    <a:pt x="24387" y="21730"/>
                    <a:pt x="16818" y="29298"/>
                    <a:pt x="7520" y="29298"/>
                  </a:cubicBezTo>
                  <a:cubicBezTo>
                    <a:pt x="4813" y="29298"/>
                    <a:pt x="2256" y="28647"/>
                    <a:pt x="1" y="27519"/>
                  </a:cubicBezTo>
                  <a:lnTo>
                    <a:pt x="1" y="27519"/>
                  </a:lnTo>
                  <a:cubicBezTo>
                    <a:pt x="3008" y="30276"/>
                    <a:pt x="6993" y="31980"/>
                    <a:pt x="11404" y="31980"/>
                  </a:cubicBezTo>
                  <a:cubicBezTo>
                    <a:pt x="20728" y="31980"/>
                    <a:pt x="28272" y="24411"/>
                    <a:pt x="28272" y="15113"/>
                  </a:cubicBezTo>
                  <a:cubicBezTo>
                    <a:pt x="28272" y="8496"/>
                    <a:pt x="24462" y="2782"/>
                    <a:pt x="18923" y="0"/>
                  </a:cubicBezTo>
                  <a:close/>
                </a:path>
              </a:pathLst>
            </a:custGeom>
            <a:solidFill>
              <a:srgbClr val="5D4682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2698631" scaled="0"/>
        </a:gra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20"/>
          <p:cNvSpPr/>
          <p:nvPr/>
        </p:nvSpPr>
        <p:spPr>
          <a:xfrm rot="1521954">
            <a:off x="-385060" y="-43163"/>
            <a:ext cx="9706358" cy="5726136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7" name="Google Shape;93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8" name="Google Shape;938;p20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20"/>
          <p:cNvSpPr txBox="1">
            <a:spLocks noGrp="1"/>
          </p:cNvSpPr>
          <p:nvPr>
            <p:ph type="subTitle" idx="1"/>
          </p:nvPr>
        </p:nvSpPr>
        <p:spPr>
          <a:xfrm>
            <a:off x="3472650" y="2411050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0" name="Google Shape;940;p20"/>
          <p:cNvSpPr txBox="1">
            <a:spLocks noGrp="1"/>
          </p:cNvSpPr>
          <p:nvPr>
            <p:ph type="title" idx="2"/>
          </p:nvPr>
        </p:nvSpPr>
        <p:spPr>
          <a:xfrm>
            <a:off x="3472650" y="1992850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1" name="Google Shape;941;p20"/>
          <p:cNvSpPr txBox="1">
            <a:spLocks noGrp="1"/>
          </p:cNvSpPr>
          <p:nvPr>
            <p:ph type="subTitle" idx="3"/>
          </p:nvPr>
        </p:nvSpPr>
        <p:spPr>
          <a:xfrm>
            <a:off x="6225300" y="2411050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2" name="Google Shape;942;p20"/>
          <p:cNvSpPr txBox="1">
            <a:spLocks noGrp="1"/>
          </p:cNvSpPr>
          <p:nvPr>
            <p:ph type="title" idx="4"/>
          </p:nvPr>
        </p:nvSpPr>
        <p:spPr>
          <a:xfrm>
            <a:off x="6225300" y="1992850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5"/>
          </p:nvPr>
        </p:nvSpPr>
        <p:spPr>
          <a:xfrm>
            <a:off x="3472638" y="4075188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6"/>
          </p:nvPr>
        </p:nvSpPr>
        <p:spPr>
          <a:xfrm>
            <a:off x="3472638" y="3656988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7"/>
          </p:nvPr>
        </p:nvSpPr>
        <p:spPr>
          <a:xfrm>
            <a:off x="6225288" y="4075188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8"/>
          </p:nvPr>
        </p:nvSpPr>
        <p:spPr>
          <a:xfrm>
            <a:off x="6225288" y="3656988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9"/>
          </p:nvPr>
        </p:nvSpPr>
        <p:spPr>
          <a:xfrm>
            <a:off x="720000" y="2411050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13"/>
          </p:nvPr>
        </p:nvSpPr>
        <p:spPr>
          <a:xfrm>
            <a:off x="720000" y="1992850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14"/>
          </p:nvPr>
        </p:nvSpPr>
        <p:spPr>
          <a:xfrm>
            <a:off x="719988" y="4075188"/>
            <a:ext cx="2198700" cy="528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15"/>
          </p:nvPr>
        </p:nvSpPr>
        <p:spPr>
          <a:xfrm>
            <a:off x="719988" y="3656988"/>
            <a:ext cx="21987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51" name="Google Shape;951;p20"/>
          <p:cNvGrpSpPr/>
          <p:nvPr/>
        </p:nvGrpSpPr>
        <p:grpSpPr>
          <a:xfrm rot="3203653">
            <a:off x="118866" y="1131351"/>
            <a:ext cx="297660" cy="239057"/>
            <a:chOff x="3483800" y="1530650"/>
            <a:chExt cx="1459674" cy="1397574"/>
          </a:xfrm>
        </p:grpSpPr>
        <p:sp>
          <p:nvSpPr>
            <p:cNvPr id="952" name="Google Shape;952;p20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1" name="Google Shape;961;p20"/>
          <p:cNvGrpSpPr/>
          <p:nvPr/>
        </p:nvGrpSpPr>
        <p:grpSpPr>
          <a:xfrm>
            <a:off x="447585" y="150969"/>
            <a:ext cx="374992" cy="348246"/>
            <a:chOff x="3931664" y="3196564"/>
            <a:chExt cx="819834" cy="761359"/>
          </a:xfrm>
        </p:grpSpPr>
        <p:sp>
          <p:nvSpPr>
            <p:cNvPr id="962" name="Google Shape;962;p20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20"/>
          <p:cNvGrpSpPr/>
          <p:nvPr/>
        </p:nvGrpSpPr>
        <p:grpSpPr>
          <a:xfrm rot="3204101">
            <a:off x="8561588" y="4759494"/>
            <a:ext cx="197087" cy="158154"/>
            <a:chOff x="3483800" y="1530650"/>
            <a:chExt cx="1459674" cy="1397574"/>
          </a:xfrm>
        </p:grpSpPr>
        <p:sp>
          <p:nvSpPr>
            <p:cNvPr id="966" name="Google Shape;966;p20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20"/>
          <p:cNvGrpSpPr/>
          <p:nvPr/>
        </p:nvGrpSpPr>
        <p:grpSpPr>
          <a:xfrm>
            <a:off x="8873360" y="3817444"/>
            <a:ext cx="374992" cy="348246"/>
            <a:chOff x="3931664" y="3196564"/>
            <a:chExt cx="819834" cy="761359"/>
          </a:xfrm>
        </p:grpSpPr>
        <p:sp>
          <p:nvSpPr>
            <p:cNvPr id="976" name="Google Shape;976;p20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0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0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9" name="Google Shape;979;p20"/>
          <p:cNvGrpSpPr/>
          <p:nvPr/>
        </p:nvGrpSpPr>
        <p:grpSpPr>
          <a:xfrm>
            <a:off x="-154252" y="2571744"/>
            <a:ext cx="320309" cy="297463"/>
            <a:chOff x="3931664" y="3196564"/>
            <a:chExt cx="819834" cy="761359"/>
          </a:xfrm>
        </p:grpSpPr>
        <p:sp>
          <p:nvSpPr>
            <p:cNvPr id="980" name="Google Shape;980;p20"/>
            <p:cNvSpPr/>
            <p:nvPr/>
          </p:nvSpPr>
          <p:spPr>
            <a:xfrm>
              <a:off x="4029385" y="3196564"/>
              <a:ext cx="627229" cy="532108"/>
            </a:xfrm>
            <a:custGeom>
              <a:avLst/>
              <a:gdLst/>
              <a:ahLst/>
              <a:cxnLst/>
              <a:rect l="l" t="t" r="r" b="b"/>
              <a:pathLst>
                <a:path w="7959" h="6752" extrusionOk="0">
                  <a:moveTo>
                    <a:pt x="4789" y="0"/>
                  </a:moveTo>
                  <a:cubicBezTo>
                    <a:pt x="4714" y="0"/>
                    <a:pt x="4641" y="9"/>
                    <a:pt x="4568" y="29"/>
                  </a:cubicBezTo>
                  <a:cubicBezTo>
                    <a:pt x="4104" y="145"/>
                    <a:pt x="3890" y="654"/>
                    <a:pt x="3578" y="1011"/>
                  </a:cubicBezTo>
                  <a:cubicBezTo>
                    <a:pt x="2918" y="1769"/>
                    <a:pt x="2240" y="1359"/>
                    <a:pt x="1455" y="1609"/>
                  </a:cubicBezTo>
                  <a:cubicBezTo>
                    <a:pt x="1036" y="1742"/>
                    <a:pt x="598" y="2144"/>
                    <a:pt x="224" y="2572"/>
                  </a:cubicBezTo>
                  <a:cubicBezTo>
                    <a:pt x="99" y="3000"/>
                    <a:pt x="1" y="3446"/>
                    <a:pt x="72" y="3883"/>
                  </a:cubicBezTo>
                  <a:cubicBezTo>
                    <a:pt x="206" y="4811"/>
                    <a:pt x="1036" y="5453"/>
                    <a:pt x="1794" y="5989"/>
                  </a:cubicBezTo>
                  <a:cubicBezTo>
                    <a:pt x="1945" y="6096"/>
                    <a:pt x="2106" y="6212"/>
                    <a:pt x="2293" y="6230"/>
                  </a:cubicBezTo>
                  <a:cubicBezTo>
                    <a:pt x="2313" y="6232"/>
                    <a:pt x="2332" y="6233"/>
                    <a:pt x="2351" y="6233"/>
                  </a:cubicBezTo>
                  <a:cubicBezTo>
                    <a:pt x="2741" y="6233"/>
                    <a:pt x="3030" y="5809"/>
                    <a:pt x="3132" y="5418"/>
                  </a:cubicBezTo>
                  <a:cubicBezTo>
                    <a:pt x="3248" y="5016"/>
                    <a:pt x="3275" y="4552"/>
                    <a:pt x="3560" y="4240"/>
                  </a:cubicBezTo>
                  <a:cubicBezTo>
                    <a:pt x="3728" y="4051"/>
                    <a:pt x="3982" y="3950"/>
                    <a:pt x="4235" y="3950"/>
                  </a:cubicBezTo>
                  <a:cubicBezTo>
                    <a:pt x="4398" y="3950"/>
                    <a:pt x="4562" y="3992"/>
                    <a:pt x="4702" y="4080"/>
                  </a:cubicBezTo>
                  <a:cubicBezTo>
                    <a:pt x="5059" y="4294"/>
                    <a:pt x="5220" y="4784"/>
                    <a:pt x="5068" y="5177"/>
                  </a:cubicBezTo>
                  <a:cubicBezTo>
                    <a:pt x="4881" y="5641"/>
                    <a:pt x="4310" y="6131"/>
                    <a:pt x="4631" y="6524"/>
                  </a:cubicBezTo>
                  <a:cubicBezTo>
                    <a:pt x="4693" y="6595"/>
                    <a:pt x="4791" y="6649"/>
                    <a:pt x="4881" y="6685"/>
                  </a:cubicBezTo>
                  <a:cubicBezTo>
                    <a:pt x="5003" y="6730"/>
                    <a:pt x="5127" y="6751"/>
                    <a:pt x="5251" y="6751"/>
                  </a:cubicBezTo>
                  <a:cubicBezTo>
                    <a:pt x="5902" y="6751"/>
                    <a:pt x="6528" y="6167"/>
                    <a:pt x="6700" y="5507"/>
                  </a:cubicBezTo>
                  <a:cubicBezTo>
                    <a:pt x="6906" y="4722"/>
                    <a:pt x="6665" y="3892"/>
                    <a:pt x="6433" y="3116"/>
                  </a:cubicBezTo>
                  <a:cubicBezTo>
                    <a:pt x="6941" y="2536"/>
                    <a:pt x="7450" y="1965"/>
                    <a:pt x="7958" y="1394"/>
                  </a:cubicBezTo>
                  <a:cubicBezTo>
                    <a:pt x="7593" y="1038"/>
                    <a:pt x="7129" y="770"/>
                    <a:pt x="6620" y="547"/>
                  </a:cubicBezTo>
                  <a:cubicBezTo>
                    <a:pt x="6584" y="600"/>
                    <a:pt x="6540" y="645"/>
                    <a:pt x="6504" y="699"/>
                  </a:cubicBezTo>
                  <a:cubicBezTo>
                    <a:pt x="5969" y="1412"/>
                    <a:pt x="5380" y="2010"/>
                    <a:pt x="4961" y="2813"/>
                  </a:cubicBezTo>
                  <a:cubicBezTo>
                    <a:pt x="4881" y="2964"/>
                    <a:pt x="4800" y="3125"/>
                    <a:pt x="4666" y="3223"/>
                  </a:cubicBezTo>
                  <a:cubicBezTo>
                    <a:pt x="4570" y="3288"/>
                    <a:pt x="4467" y="3315"/>
                    <a:pt x="4360" y="3315"/>
                  </a:cubicBezTo>
                  <a:cubicBezTo>
                    <a:pt x="4070" y="3315"/>
                    <a:pt x="3757" y="3113"/>
                    <a:pt x="3516" y="2911"/>
                  </a:cubicBezTo>
                  <a:cubicBezTo>
                    <a:pt x="3462" y="2866"/>
                    <a:pt x="3400" y="2813"/>
                    <a:pt x="3400" y="2733"/>
                  </a:cubicBezTo>
                  <a:cubicBezTo>
                    <a:pt x="3391" y="2661"/>
                    <a:pt x="3453" y="2599"/>
                    <a:pt x="3507" y="2554"/>
                  </a:cubicBezTo>
                  <a:cubicBezTo>
                    <a:pt x="4015" y="2046"/>
                    <a:pt x="4622" y="699"/>
                    <a:pt x="5416" y="128"/>
                  </a:cubicBezTo>
                  <a:cubicBezTo>
                    <a:pt x="5389" y="119"/>
                    <a:pt x="5362" y="110"/>
                    <a:pt x="5335" y="110"/>
                  </a:cubicBezTo>
                  <a:cubicBezTo>
                    <a:pt x="5158" y="53"/>
                    <a:pt x="4971" y="0"/>
                    <a:pt x="478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0"/>
            <p:cNvSpPr/>
            <p:nvPr/>
          </p:nvSpPr>
          <p:spPr>
            <a:xfrm>
              <a:off x="3931664" y="3306422"/>
              <a:ext cx="819834" cy="651502"/>
            </a:xfrm>
            <a:custGeom>
              <a:avLst/>
              <a:gdLst/>
              <a:ahLst/>
              <a:cxnLst/>
              <a:rect l="l" t="t" r="r" b="b"/>
              <a:pathLst>
                <a:path w="10403" h="8267" extrusionOk="0">
                  <a:moveTo>
                    <a:pt x="9198" y="0"/>
                  </a:moveTo>
                  <a:cubicBezTo>
                    <a:pt x="8690" y="571"/>
                    <a:pt x="8181" y="1142"/>
                    <a:pt x="7673" y="1722"/>
                  </a:cubicBezTo>
                  <a:cubicBezTo>
                    <a:pt x="7905" y="2498"/>
                    <a:pt x="8146" y="3328"/>
                    <a:pt x="7940" y="4113"/>
                  </a:cubicBezTo>
                  <a:cubicBezTo>
                    <a:pt x="7768" y="4773"/>
                    <a:pt x="7142" y="5357"/>
                    <a:pt x="6491" y="5357"/>
                  </a:cubicBezTo>
                  <a:cubicBezTo>
                    <a:pt x="6367" y="5357"/>
                    <a:pt x="6243" y="5336"/>
                    <a:pt x="6121" y="5291"/>
                  </a:cubicBezTo>
                  <a:cubicBezTo>
                    <a:pt x="6031" y="5255"/>
                    <a:pt x="5933" y="5201"/>
                    <a:pt x="5871" y="5130"/>
                  </a:cubicBezTo>
                  <a:cubicBezTo>
                    <a:pt x="5550" y="4737"/>
                    <a:pt x="6121" y="4247"/>
                    <a:pt x="6308" y="3783"/>
                  </a:cubicBezTo>
                  <a:cubicBezTo>
                    <a:pt x="6460" y="3390"/>
                    <a:pt x="6299" y="2900"/>
                    <a:pt x="5942" y="2686"/>
                  </a:cubicBezTo>
                  <a:cubicBezTo>
                    <a:pt x="5802" y="2598"/>
                    <a:pt x="5638" y="2556"/>
                    <a:pt x="5474" y="2556"/>
                  </a:cubicBezTo>
                  <a:cubicBezTo>
                    <a:pt x="5220" y="2556"/>
                    <a:pt x="4965" y="2657"/>
                    <a:pt x="4791" y="2846"/>
                  </a:cubicBezTo>
                  <a:cubicBezTo>
                    <a:pt x="4515" y="3158"/>
                    <a:pt x="4488" y="3622"/>
                    <a:pt x="4372" y="4024"/>
                  </a:cubicBezTo>
                  <a:cubicBezTo>
                    <a:pt x="4270" y="4415"/>
                    <a:pt x="3981" y="4839"/>
                    <a:pt x="3591" y="4839"/>
                  </a:cubicBezTo>
                  <a:cubicBezTo>
                    <a:pt x="3572" y="4839"/>
                    <a:pt x="3553" y="4838"/>
                    <a:pt x="3533" y="4836"/>
                  </a:cubicBezTo>
                  <a:cubicBezTo>
                    <a:pt x="3346" y="4818"/>
                    <a:pt x="3185" y="4702"/>
                    <a:pt x="3034" y="4595"/>
                  </a:cubicBezTo>
                  <a:cubicBezTo>
                    <a:pt x="2276" y="4059"/>
                    <a:pt x="1446" y="3417"/>
                    <a:pt x="1312" y="2489"/>
                  </a:cubicBezTo>
                  <a:cubicBezTo>
                    <a:pt x="1241" y="2052"/>
                    <a:pt x="1339" y="1606"/>
                    <a:pt x="1464" y="1178"/>
                  </a:cubicBezTo>
                  <a:lnTo>
                    <a:pt x="1464" y="1178"/>
                  </a:lnTo>
                  <a:cubicBezTo>
                    <a:pt x="1196" y="1490"/>
                    <a:pt x="955" y="1820"/>
                    <a:pt x="786" y="2070"/>
                  </a:cubicBezTo>
                  <a:cubicBezTo>
                    <a:pt x="295" y="2793"/>
                    <a:pt x="1" y="3703"/>
                    <a:pt x="197" y="4559"/>
                  </a:cubicBezTo>
                  <a:cubicBezTo>
                    <a:pt x="482" y="5781"/>
                    <a:pt x="1624" y="6575"/>
                    <a:pt x="2677" y="7253"/>
                  </a:cubicBezTo>
                  <a:cubicBezTo>
                    <a:pt x="3230" y="7601"/>
                    <a:pt x="3792" y="7958"/>
                    <a:pt x="4426" y="8145"/>
                  </a:cubicBezTo>
                  <a:cubicBezTo>
                    <a:pt x="4686" y="8222"/>
                    <a:pt x="4961" y="8266"/>
                    <a:pt x="5232" y="8266"/>
                  </a:cubicBezTo>
                  <a:cubicBezTo>
                    <a:pt x="5619" y="8266"/>
                    <a:pt x="6000" y="8177"/>
                    <a:pt x="6326" y="7967"/>
                  </a:cubicBezTo>
                  <a:cubicBezTo>
                    <a:pt x="6745" y="7708"/>
                    <a:pt x="7022" y="7289"/>
                    <a:pt x="7369" y="6941"/>
                  </a:cubicBezTo>
                  <a:cubicBezTo>
                    <a:pt x="7896" y="6424"/>
                    <a:pt x="8565" y="6085"/>
                    <a:pt x="9145" y="5638"/>
                  </a:cubicBezTo>
                  <a:cubicBezTo>
                    <a:pt x="9734" y="5192"/>
                    <a:pt x="10269" y="4586"/>
                    <a:pt x="10340" y="3854"/>
                  </a:cubicBezTo>
                  <a:cubicBezTo>
                    <a:pt x="10403" y="3185"/>
                    <a:pt x="10073" y="2552"/>
                    <a:pt x="9957" y="1901"/>
                  </a:cubicBezTo>
                  <a:cubicBezTo>
                    <a:pt x="9903" y="1606"/>
                    <a:pt x="9885" y="1312"/>
                    <a:pt x="9805" y="1026"/>
                  </a:cubicBezTo>
                  <a:cubicBezTo>
                    <a:pt x="9698" y="616"/>
                    <a:pt x="9484" y="286"/>
                    <a:pt x="9198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0"/>
            <p:cNvSpPr/>
            <p:nvPr/>
          </p:nvSpPr>
          <p:spPr>
            <a:xfrm>
              <a:off x="4296543" y="3206573"/>
              <a:ext cx="254627" cy="251317"/>
            </a:xfrm>
            <a:custGeom>
              <a:avLst/>
              <a:gdLst/>
              <a:ahLst/>
              <a:cxnLst/>
              <a:rect l="l" t="t" r="r" b="b"/>
              <a:pathLst>
                <a:path w="3231" h="3189" extrusionOk="0">
                  <a:moveTo>
                    <a:pt x="2026" y="1"/>
                  </a:moveTo>
                  <a:cubicBezTo>
                    <a:pt x="1232" y="572"/>
                    <a:pt x="625" y="1919"/>
                    <a:pt x="117" y="2427"/>
                  </a:cubicBezTo>
                  <a:cubicBezTo>
                    <a:pt x="63" y="2472"/>
                    <a:pt x="1" y="2534"/>
                    <a:pt x="1" y="2606"/>
                  </a:cubicBezTo>
                  <a:cubicBezTo>
                    <a:pt x="10" y="2686"/>
                    <a:pt x="72" y="2739"/>
                    <a:pt x="126" y="2784"/>
                  </a:cubicBezTo>
                  <a:cubicBezTo>
                    <a:pt x="367" y="2986"/>
                    <a:pt x="680" y="3188"/>
                    <a:pt x="967" y="3188"/>
                  </a:cubicBezTo>
                  <a:cubicBezTo>
                    <a:pt x="1072" y="3188"/>
                    <a:pt x="1174" y="3161"/>
                    <a:pt x="1267" y="3096"/>
                  </a:cubicBezTo>
                  <a:cubicBezTo>
                    <a:pt x="1410" y="2998"/>
                    <a:pt x="1491" y="2837"/>
                    <a:pt x="1571" y="2686"/>
                  </a:cubicBezTo>
                  <a:cubicBezTo>
                    <a:pt x="1990" y="1883"/>
                    <a:pt x="2579" y="1285"/>
                    <a:pt x="3114" y="572"/>
                  </a:cubicBezTo>
                  <a:cubicBezTo>
                    <a:pt x="3150" y="518"/>
                    <a:pt x="3194" y="473"/>
                    <a:pt x="3230" y="420"/>
                  </a:cubicBezTo>
                  <a:cubicBezTo>
                    <a:pt x="2838" y="250"/>
                    <a:pt x="2427" y="117"/>
                    <a:pt x="2026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20"/>
          <p:cNvGrpSpPr/>
          <p:nvPr/>
        </p:nvGrpSpPr>
        <p:grpSpPr>
          <a:xfrm rot="3203653">
            <a:off x="8694441" y="1676501"/>
            <a:ext cx="297660" cy="239057"/>
            <a:chOff x="3483800" y="1530650"/>
            <a:chExt cx="1459674" cy="1397574"/>
          </a:xfrm>
        </p:grpSpPr>
        <p:sp>
          <p:nvSpPr>
            <p:cNvPr id="984" name="Google Shape;984;p20"/>
            <p:cNvSpPr/>
            <p:nvPr/>
          </p:nvSpPr>
          <p:spPr>
            <a:xfrm>
              <a:off x="3586486" y="1530650"/>
              <a:ext cx="1283853" cy="1204967"/>
            </a:xfrm>
            <a:custGeom>
              <a:avLst/>
              <a:gdLst/>
              <a:ahLst/>
              <a:cxnLst/>
              <a:rect l="l" t="t" r="r" b="b"/>
              <a:pathLst>
                <a:path w="16291" h="15290" extrusionOk="0">
                  <a:moveTo>
                    <a:pt x="9404" y="1827"/>
                  </a:moveTo>
                  <a:cubicBezTo>
                    <a:pt x="9692" y="1827"/>
                    <a:pt x="9994" y="1922"/>
                    <a:pt x="10277" y="2042"/>
                  </a:cubicBezTo>
                  <a:cubicBezTo>
                    <a:pt x="10866" y="2292"/>
                    <a:pt x="11669" y="2452"/>
                    <a:pt x="12062" y="3005"/>
                  </a:cubicBezTo>
                  <a:cubicBezTo>
                    <a:pt x="12401" y="3505"/>
                    <a:pt x="12311" y="4165"/>
                    <a:pt x="12204" y="4763"/>
                  </a:cubicBezTo>
                  <a:lnTo>
                    <a:pt x="11883" y="6493"/>
                  </a:lnTo>
                  <a:cubicBezTo>
                    <a:pt x="11054" y="6324"/>
                    <a:pt x="10251" y="6056"/>
                    <a:pt x="9484" y="5691"/>
                  </a:cubicBezTo>
                  <a:cubicBezTo>
                    <a:pt x="8351" y="5164"/>
                    <a:pt x="7681" y="3237"/>
                    <a:pt x="8600" y="2194"/>
                  </a:cubicBezTo>
                  <a:cubicBezTo>
                    <a:pt x="8834" y="1924"/>
                    <a:pt x="9112" y="1827"/>
                    <a:pt x="9404" y="1827"/>
                  </a:cubicBezTo>
                  <a:close/>
                  <a:moveTo>
                    <a:pt x="9804" y="7040"/>
                  </a:moveTo>
                  <a:cubicBezTo>
                    <a:pt x="9952" y="7040"/>
                    <a:pt x="10093" y="7065"/>
                    <a:pt x="10197" y="7109"/>
                  </a:cubicBezTo>
                  <a:cubicBezTo>
                    <a:pt x="10581" y="7287"/>
                    <a:pt x="10804" y="7778"/>
                    <a:pt x="10634" y="8171"/>
                  </a:cubicBezTo>
                  <a:cubicBezTo>
                    <a:pt x="10608" y="8224"/>
                    <a:pt x="10572" y="8278"/>
                    <a:pt x="10527" y="8313"/>
                  </a:cubicBezTo>
                  <a:cubicBezTo>
                    <a:pt x="10443" y="8397"/>
                    <a:pt x="10326" y="8426"/>
                    <a:pt x="10207" y="8426"/>
                  </a:cubicBezTo>
                  <a:cubicBezTo>
                    <a:pt x="10174" y="8426"/>
                    <a:pt x="10141" y="8424"/>
                    <a:pt x="10108" y="8420"/>
                  </a:cubicBezTo>
                  <a:cubicBezTo>
                    <a:pt x="9751" y="8385"/>
                    <a:pt x="8975" y="7983"/>
                    <a:pt x="9020" y="7537"/>
                  </a:cubicBezTo>
                  <a:cubicBezTo>
                    <a:pt x="9045" y="7184"/>
                    <a:pt x="9445" y="7040"/>
                    <a:pt x="9804" y="7040"/>
                  </a:cubicBezTo>
                  <a:close/>
                  <a:moveTo>
                    <a:pt x="11618" y="9709"/>
                  </a:moveTo>
                  <a:cubicBezTo>
                    <a:pt x="11845" y="9709"/>
                    <a:pt x="12088" y="9744"/>
                    <a:pt x="12356" y="9821"/>
                  </a:cubicBezTo>
                  <a:cubicBezTo>
                    <a:pt x="12419" y="9839"/>
                    <a:pt x="12481" y="9866"/>
                    <a:pt x="12517" y="9910"/>
                  </a:cubicBezTo>
                  <a:cubicBezTo>
                    <a:pt x="12561" y="9964"/>
                    <a:pt x="12570" y="10044"/>
                    <a:pt x="12570" y="10106"/>
                  </a:cubicBezTo>
                  <a:cubicBezTo>
                    <a:pt x="12570" y="10570"/>
                    <a:pt x="12508" y="11025"/>
                    <a:pt x="12383" y="11471"/>
                  </a:cubicBezTo>
                  <a:cubicBezTo>
                    <a:pt x="12320" y="11659"/>
                    <a:pt x="12249" y="11864"/>
                    <a:pt x="12080" y="11980"/>
                  </a:cubicBezTo>
                  <a:cubicBezTo>
                    <a:pt x="11962" y="12063"/>
                    <a:pt x="11817" y="12088"/>
                    <a:pt x="11669" y="12088"/>
                  </a:cubicBezTo>
                  <a:cubicBezTo>
                    <a:pt x="11579" y="12088"/>
                    <a:pt x="11489" y="12079"/>
                    <a:pt x="11402" y="12069"/>
                  </a:cubicBezTo>
                  <a:cubicBezTo>
                    <a:pt x="10759" y="11998"/>
                    <a:pt x="10117" y="11855"/>
                    <a:pt x="9501" y="11659"/>
                  </a:cubicBezTo>
                  <a:cubicBezTo>
                    <a:pt x="9332" y="11596"/>
                    <a:pt x="9136" y="11525"/>
                    <a:pt x="9073" y="11346"/>
                  </a:cubicBezTo>
                  <a:cubicBezTo>
                    <a:pt x="8984" y="11097"/>
                    <a:pt x="9225" y="10865"/>
                    <a:pt x="9448" y="10704"/>
                  </a:cubicBezTo>
                  <a:cubicBezTo>
                    <a:pt x="10189" y="10166"/>
                    <a:pt x="10794" y="9709"/>
                    <a:pt x="11618" y="9709"/>
                  </a:cubicBezTo>
                  <a:close/>
                  <a:moveTo>
                    <a:pt x="8585" y="0"/>
                  </a:moveTo>
                  <a:cubicBezTo>
                    <a:pt x="7229" y="0"/>
                    <a:pt x="5859" y="458"/>
                    <a:pt x="4827" y="1319"/>
                  </a:cubicBezTo>
                  <a:cubicBezTo>
                    <a:pt x="4845" y="1328"/>
                    <a:pt x="4871" y="1328"/>
                    <a:pt x="4889" y="1337"/>
                  </a:cubicBezTo>
                  <a:cubicBezTo>
                    <a:pt x="5121" y="1462"/>
                    <a:pt x="5273" y="1685"/>
                    <a:pt x="5407" y="1917"/>
                  </a:cubicBezTo>
                  <a:cubicBezTo>
                    <a:pt x="5915" y="2800"/>
                    <a:pt x="6156" y="3880"/>
                    <a:pt x="6914" y="4567"/>
                  </a:cubicBezTo>
                  <a:cubicBezTo>
                    <a:pt x="7093" y="4736"/>
                    <a:pt x="7316" y="4897"/>
                    <a:pt x="7334" y="5146"/>
                  </a:cubicBezTo>
                  <a:cubicBezTo>
                    <a:pt x="7351" y="5280"/>
                    <a:pt x="7289" y="5414"/>
                    <a:pt x="7235" y="5539"/>
                  </a:cubicBezTo>
                  <a:lnTo>
                    <a:pt x="6620" y="6913"/>
                  </a:lnTo>
                  <a:cubicBezTo>
                    <a:pt x="6548" y="7064"/>
                    <a:pt x="6468" y="7234"/>
                    <a:pt x="6325" y="7332"/>
                  </a:cubicBezTo>
                  <a:cubicBezTo>
                    <a:pt x="6237" y="7387"/>
                    <a:pt x="6134" y="7406"/>
                    <a:pt x="6028" y="7406"/>
                  </a:cubicBezTo>
                  <a:cubicBezTo>
                    <a:pt x="5910" y="7406"/>
                    <a:pt x="5787" y="7382"/>
                    <a:pt x="5674" y="7359"/>
                  </a:cubicBezTo>
                  <a:cubicBezTo>
                    <a:pt x="5059" y="7225"/>
                    <a:pt x="4443" y="7100"/>
                    <a:pt x="3828" y="6966"/>
                  </a:cubicBezTo>
                  <a:cubicBezTo>
                    <a:pt x="3328" y="6859"/>
                    <a:pt x="2757" y="6699"/>
                    <a:pt x="2561" y="6235"/>
                  </a:cubicBezTo>
                  <a:cubicBezTo>
                    <a:pt x="2481" y="6021"/>
                    <a:pt x="2481" y="5789"/>
                    <a:pt x="2498" y="5557"/>
                  </a:cubicBezTo>
                  <a:cubicBezTo>
                    <a:pt x="2516" y="5236"/>
                    <a:pt x="2543" y="4906"/>
                    <a:pt x="2561" y="4584"/>
                  </a:cubicBezTo>
                  <a:lnTo>
                    <a:pt x="2561" y="4584"/>
                  </a:lnTo>
                  <a:cubicBezTo>
                    <a:pt x="1972" y="5280"/>
                    <a:pt x="1392" y="5548"/>
                    <a:pt x="857" y="5976"/>
                  </a:cubicBezTo>
                  <a:cubicBezTo>
                    <a:pt x="670" y="6716"/>
                    <a:pt x="402" y="7439"/>
                    <a:pt x="161" y="8162"/>
                  </a:cubicBezTo>
                  <a:cubicBezTo>
                    <a:pt x="81" y="8411"/>
                    <a:pt x="0" y="8670"/>
                    <a:pt x="72" y="8920"/>
                  </a:cubicBezTo>
                  <a:cubicBezTo>
                    <a:pt x="161" y="9214"/>
                    <a:pt x="447" y="9402"/>
                    <a:pt x="714" y="9562"/>
                  </a:cubicBezTo>
                  <a:cubicBezTo>
                    <a:pt x="1133" y="9821"/>
                    <a:pt x="1562" y="10080"/>
                    <a:pt x="1981" y="10329"/>
                  </a:cubicBezTo>
                  <a:cubicBezTo>
                    <a:pt x="2284" y="10517"/>
                    <a:pt x="2596" y="10704"/>
                    <a:pt x="2944" y="10776"/>
                  </a:cubicBezTo>
                  <a:cubicBezTo>
                    <a:pt x="3074" y="10805"/>
                    <a:pt x="3204" y="10818"/>
                    <a:pt x="3334" y="10818"/>
                  </a:cubicBezTo>
                  <a:cubicBezTo>
                    <a:pt x="3875" y="10818"/>
                    <a:pt x="4416" y="10593"/>
                    <a:pt x="4934" y="10392"/>
                  </a:cubicBezTo>
                  <a:cubicBezTo>
                    <a:pt x="5346" y="10237"/>
                    <a:pt x="5796" y="10097"/>
                    <a:pt x="6227" y="10097"/>
                  </a:cubicBezTo>
                  <a:cubicBezTo>
                    <a:pt x="6468" y="10097"/>
                    <a:pt x="6703" y="10141"/>
                    <a:pt x="6923" y="10249"/>
                  </a:cubicBezTo>
                  <a:cubicBezTo>
                    <a:pt x="7985" y="10767"/>
                    <a:pt x="8056" y="12417"/>
                    <a:pt x="9100" y="12961"/>
                  </a:cubicBezTo>
                  <a:cubicBezTo>
                    <a:pt x="9385" y="13113"/>
                    <a:pt x="9707" y="13157"/>
                    <a:pt x="10019" y="13166"/>
                  </a:cubicBezTo>
                  <a:cubicBezTo>
                    <a:pt x="10073" y="13168"/>
                    <a:pt x="10128" y="13169"/>
                    <a:pt x="10182" y="13169"/>
                  </a:cubicBezTo>
                  <a:cubicBezTo>
                    <a:pt x="11187" y="13169"/>
                    <a:pt x="12170" y="12872"/>
                    <a:pt x="13177" y="12872"/>
                  </a:cubicBezTo>
                  <a:cubicBezTo>
                    <a:pt x="13284" y="12872"/>
                    <a:pt x="13409" y="12872"/>
                    <a:pt x="13498" y="12934"/>
                  </a:cubicBezTo>
                  <a:cubicBezTo>
                    <a:pt x="13605" y="13015"/>
                    <a:pt x="13650" y="13149"/>
                    <a:pt x="13685" y="13273"/>
                  </a:cubicBezTo>
                  <a:cubicBezTo>
                    <a:pt x="13882" y="13942"/>
                    <a:pt x="14051" y="14612"/>
                    <a:pt x="14212" y="15290"/>
                  </a:cubicBezTo>
                  <a:cubicBezTo>
                    <a:pt x="14622" y="15031"/>
                    <a:pt x="14997" y="14728"/>
                    <a:pt x="15327" y="14371"/>
                  </a:cubicBezTo>
                  <a:cubicBezTo>
                    <a:pt x="15746" y="13907"/>
                    <a:pt x="16058" y="13380"/>
                    <a:pt x="16290" y="12801"/>
                  </a:cubicBezTo>
                  <a:lnTo>
                    <a:pt x="16290" y="12801"/>
                  </a:lnTo>
                  <a:cubicBezTo>
                    <a:pt x="16268" y="12802"/>
                    <a:pt x="16246" y="12802"/>
                    <a:pt x="16223" y="12802"/>
                  </a:cubicBezTo>
                  <a:cubicBezTo>
                    <a:pt x="15827" y="12802"/>
                    <a:pt x="15434" y="12654"/>
                    <a:pt x="15113" y="12426"/>
                  </a:cubicBezTo>
                  <a:cubicBezTo>
                    <a:pt x="14613" y="12051"/>
                    <a:pt x="14274" y="11489"/>
                    <a:pt x="13998" y="10927"/>
                  </a:cubicBezTo>
                  <a:cubicBezTo>
                    <a:pt x="13721" y="10356"/>
                    <a:pt x="13489" y="9767"/>
                    <a:pt x="13114" y="9259"/>
                  </a:cubicBezTo>
                  <a:cubicBezTo>
                    <a:pt x="12989" y="9081"/>
                    <a:pt x="12838" y="8902"/>
                    <a:pt x="12838" y="8679"/>
                  </a:cubicBezTo>
                  <a:cubicBezTo>
                    <a:pt x="12838" y="8572"/>
                    <a:pt x="12882" y="8465"/>
                    <a:pt x="12918" y="8358"/>
                  </a:cubicBezTo>
                  <a:cubicBezTo>
                    <a:pt x="13105" y="7912"/>
                    <a:pt x="13337" y="7484"/>
                    <a:pt x="13605" y="7082"/>
                  </a:cubicBezTo>
                  <a:cubicBezTo>
                    <a:pt x="14015" y="6467"/>
                    <a:pt x="14506" y="5923"/>
                    <a:pt x="14899" y="5307"/>
                  </a:cubicBezTo>
                  <a:cubicBezTo>
                    <a:pt x="14943" y="5245"/>
                    <a:pt x="14970" y="5182"/>
                    <a:pt x="15006" y="5120"/>
                  </a:cubicBezTo>
                  <a:cubicBezTo>
                    <a:pt x="13971" y="3862"/>
                    <a:pt x="13275" y="2301"/>
                    <a:pt x="12044" y="1221"/>
                  </a:cubicBezTo>
                  <a:cubicBezTo>
                    <a:pt x="11087" y="393"/>
                    <a:pt x="9842" y="0"/>
                    <a:pt x="8585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0"/>
            <p:cNvSpPr/>
            <p:nvPr/>
          </p:nvSpPr>
          <p:spPr>
            <a:xfrm>
              <a:off x="3483800" y="2001604"/>
              <a:ext cx="1222698" cy="831025"/>
            </a:xfrm>
            <a:custGeom>
              <a:avLst/>
              <a:gdLst/>
              <a:ahLst/>
              <a:cxnLst/>
              <a:rect l="l" t="t" r="r" b="b"/>
              <a:pathLst>
                <a:path w="15515" h="10545" extrusionOk="0">
                  <a:moveTo>
                    <a:pt x="2160" y="0"/>
                  </a:moveTo>
                  <a:lnTo>
                    <a:pt x="2160" y="0"/>
                  </a:lnTo>
                  <a:cubicBezTo>
                    <a:pt x="1741" y="348"/>
                    <a:pt x="1348" y="794"/>
                    <a:pt x="1018" y="1668"/>
                  </a:cubicBezTo>
                  <a:cubicBezTo>
                    <a:pt x="349" y="3390"/>
                    <a:pt x="1" y="5335"/>
                    <a:pt x="822" y="7083"/>
                  </a:cubicBezTo>
                  <a:cubicBezTo>
                    <a:pt x="956" y="7369"/>
                    <a:pt x="1116" y="7636"/>
                    <a:pt x="1295" y="7886"/>
                  </a:cubicBezTo>
                  <a:cubicBezTo>
                    <a:pt x="1446" y="7877"/>
                    <a:pt x="1598" y="7868"/>
                    <a:pt x="1750" y="7851"/>
                  </a:cubicBezTo>
                  <a:cubicBezTo>
                    <a:pt x="2526" y="7752"/>
                    <a:pt x="3284" y="7574"/>
                    <a:pt x="4024" y="7297"/>
                  </a:cubicBezTo>
                  <a:cubicBezTo>
                    <a:pt x="4462" y="7137"/>
                    <a:pt x="4899" y="6941"/>
                    <a:pt x="5363" y="6923"/>
                  </a:cubicBezTo>
                  <a:cubicBezTo>
                    <a:pt x="5399" y="6921"/>
                    <a:pt x="5435" y="6920"/>
                    <a:pt x="5471" y="6920"/>
                  </a:cubicBezTo>
                  <a:cubicBezTo>
                    <a:pt x="5906" y="6920"/>
                    <a:pt x="6331" y="7065"/>
                    <a:pt x="6710" y="7271"/>
                  </a:cubicBezTo>
                  <a:cubicBezTo>
                    <a:pt x="7959" y="7940"/>
                    <a:pt x="8833" y="9189"/>
                    <a:pt x="10117" y="9795"/>
                  </a:cubicBezTo>
                  <a:cubicBezTo>
                    <a:pt x="11010" y="10215"/>
                    <a:pt x="12053" y="10304"/>
                    <a:pt x="13026" y="10545"/>
                  </a:cubicBezTo>
                  <a:cubicBezTo>
                    <a:pt x="13391" y="10384"/>
                    <a:pt x="13757" y="10223"/>
                    <a:pt x="14123" y="10054"/>
                  </a:cubicBezTo>
                  <a:cubicBezTo>
                    <a:pt x="14596" y="9831"/>
                    <a:pt x="15069" y="9590"/>
                    <a:pt x="15515" y="9314"/>
                  </a:cubicBezTo>
                  <a:cubicBezTo>
                    <a:pt x="15354" y="8636"/>
                    <a:pt x="15185" y="7966"/>
                    <a:pt x="14988" y="7297"/>
                  </a:cubicBezTo>
                  <a:cubicBezTo>
                    <a:pt x="14953" y="7173"/>
                    <a:pt x="14908" y="7039"/>
                    <a:pt x="14801" y="6958"/>
                  </a:cubicBezTo>
                  <a:cubicBezTo>
                    <a:pt x="14712" y="6896"/>
                    <a:pt x="14587" y="6896"/>
                    <a:pt x="14480" y="6896"/>
                  </a:cubicBezTo>
                  <a:cubicBezTo>
                    <a:pt x="13473" y="6896"/>
                    <a:pt x="12490" y="7193"/>
                    <a:pt x="11485" y="7193"/>
                  </a:cubicBezTo>
                  <a:cubicBezTo>
                    <a:pt x="11431" y="7193"/>
                    <a:pt x="11376" y="7192"/>
                    <a:pt x="11322" y="7190"/>
                  </a:cubicBezTo>
                  <a:cubicBezTo>
                    <a:pt x="11010" y="7181"/>
                    <a:pt x="10688" y="7137"/>
                    <a:pt x="10403" y="6985"/>
                  </a:cubicBezTo>
                  <a:cubicBezTo>
                    <a:pt x="9359" y="6441"/>
                    <a:pt x="9288" y="4791"/>
                    <a:pt x="8226" y="4273"/>
                  </a:cubicBezTo>
                  <a:cubicBezTo>
                    <a:pt x="8006" y="4165"/>
                    <a:pt x="7771" y="4121"/>
                    <a:pt x="7530" y="4121"/>
                  </a:cubicBezTo>
                  <a:cubicBezTo>
                    <a:pt x="7099" y="4121"/>
                    <a:pt x="6649" y="4261"/>
                    <a:pt x="6237" y="4416"/>
                  </a:cubicBezTo>
                  <a:cubicBezTo>
                    <a:pt x="5719" y="4617"/>
                    <a:pt x="5178" y="4842"/>
                    <a:pt x="4637" y="4842"/>
                  </a:cubicBezTo>
                  <a:cubicBezTo>
                    <a:pt x="4507" y="4842"/>
                    <a:pt x="4377" y="4829"/>
                    <a:pt x="4247" y="4800"/>
                  </a:cubicBezTo>
                  <a:cubicBezTo>
                    <a:pt x="3899" y="4728"/>
                    <a:pt x="3587" y="4541"/>
                    <a:pt x="3284" y="4353"/>
                  </a:cubicBezTo>
                  <a:cubicBezTo>
                    <a:pt x="2865" y="4104"/>
                    <a:pt x="2436" y="3845"/>
                    <a:pt x="2017" y="3586"/>
                  </a:cubicBezTo>
                  <a:cubicBezTo>
                    <a:pt x="1750" y="3426"/>
                    <a:pt x="1464" y="3238"/>
                    <a:pt x="1375" y="2944"/>
                  </a:cubicBezTo>
                  <a:cubicBezTo>
                    <a:pt x="1303" y="2694"/>
                    <a:pt x="1384" y="2435"/>
                    <a:pt x="1464" y="2186"/>
                  </a:cubicBezTo>
                  <a:cubicBezTo>
                    <a:pt x="1705" y="1463"/>
                    <a:pt x="1973" y="740"/>
                    <a:pt x="2160" y="0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0"/>
            <p:cNvSpPr/>
            <p:nvPr/>
          </p:nvSpPr>
          <p:spPr>
            <a:xfrm>
              <a:off x="3781929" y="1634597"/>
              <a:ext cx="383950" cy="479701"/>
            </a:xfrm>
            <a:custGeom>
              <a:avLst/>
              <a:gdLst/>
              <a:ahLst/>
              <a:cxnLst/>
              <a:rect l="l" t="t" r="r" b="b"/>
              <a:pathLst>
                <a:path w="4872" h="6087" extrusionOk="0">
                  <a:moveTo>
                    <a:pt x="2347" y="0"/>
                  </a:moveTo>
                  <a:cubicBezTo>
                    <a:pt x="1963" y="321"/>
                    <a:pt x="1615" y="705"/>
                    <a:pt x="1339" y="1142"/>
                  </a:cubicBezTo>
                  <a:cubicBezTo>
                    <a:pt x="955" y="1767"/>
                    <a:pt x="687" y="2471"/>
                    <a:pt x="241" y="3060"/>
                  </a:cubicBezTo>
                  <a:cubicBezTo>
                    <a:pt x="188" y="3132"/>
                    <a:pt x="134" y="3194"/>
                    <a:pt x="81" y="3265"/>
                  </a:cubicBezTo>
                  <a:cubicBezTo>
                    <a:pt x="63" y="3587"/>
                    <a:pt x="36" y="3917"/>
                    <a:pt x="18" y="4238"/>
                  </a:cubicBezTo>
                  <a:cubicBezTo>
                    <a:pt x="1" y="4470"/>
                    <a:pt x="1" y="4702"/>
                    <a:pt x="81" y="4916"/>
                  </a:cubicBezTo>
                  <a:cubicBezTo>
                    <a:pt x="277" y="5380"/>
                    <a:pt x="848" y="5540"/>
                    <a:pt x="1348" y="5647"/>
                  </a:cubicBezTo>
                  <a:cubicBezTo>
                    <a:pt x="1963" y="5781"/>
                    <a:pt x="2579" y="5906"/>
                    <a:pt x="3194" y="6040"/>
                  </a:cubicBezTo>
                  <a:cubicBezTo>
                    <a:pt x="3307" y="6063"/>
                    <a:pt x="3430" y="6087"/>
                    <a:pt x="3548" y="6087"/>
                  </a:cubicBezTo>
                  <a:cubicBezTo>
                    <a:pt x="3654" y="6087"/>
                    <a:pt x="3757" y="6068"/>
                    <a:pt x="3845" y="6013"/>
                  </a:cubicBezTo>
                  <a:cubicBezTo>
                    <a:pt x="3988" y="5915"/>
                    <a:pt x="4068" y="5754"/>
                    <a:pt x="4140" y="5594"/>
                  </a:cubicBezTo>
                  <a:lnTo>
                    <a:pt x="4755" y="4220"/>
                  </a:lnTo>
                  <a:cubicBezTo>
                    <a:pt x="4809" y="4095"/>
                    <a:pt x="4871" y="3961"/>
                    <a:pt x="4854" y="3827"/>
                  </a:cubicBezTo>
                  <a:cubicBezTo>
                    <a:pt x="4836" y="3578"/>
                    <a:pt x="4613" y="3417"/>
                    <a:pt x="4434" y="3248"/>
                  </a:cubicBezTo>
                  <a:cubicBezTo>
                    <a:pt x="3676" y="2561"/>
                    <a:pt x="3435" y="1481"/>
                    <a:pt x="2927" y="598"/>
                  </a:cubicBezTo>
                  <a:cubicBezTo>
                    <a:pt x="2793" y="366"/>
                    <a:pt x="2641" y="143"/>
                    <a:pt x="2409" y="18"/>
                  </a:cubicBezTo>
                  <a:cubicBezTo>
                    <a:pt x="2391" y="9"/>
                    <a:pt x="2365" y="9"/>
                    <a:pt x="2347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0"/>
            <p:cNvSpPr/>
            <p:nvPr/>
          </p:nvSpPr>
          <p:spPr>
            <a:xfrm>
              <a:off x="4191808" y="1674553"/>
              <a:ext cx="371971" cy="367873"/>
            </a:xfrm>
            <a:custGeom>
              <a:avLst/>
              <a:gdLst/>
              <a:ahLst/>
              <a:cxnLst/>
              <a:rect l="l" t="t" r="r" b="b"/>
              <a:pathLst>
                <a:path w="4720" h="4668" extrusionOk="0">
                  <a:moveTo>
                    <a:pt x="1723" y="1"/>
                  </a:moveTo>
                  <a:cubicBezTo>
                    <a:pt x="1431" y="1"/>
                    <a:pt x="1153" y="98"/>
                    <a:pt x="919" y="368"/>
                  </a:cubicBezTo>
                  <a:cubicBezTo>
                    <a:pt x="0" y="1411"/>
                    <a:pt x="670" y="3338"/>
                    <a:pt x="1803" y="3865"/>
                  </a:cubicBezTo>
                  <a:cubicBezTo>
                    <a:pt x="2570" y="4230"/>
                    <a:pt x="3373" y="4498"/>
                    <a:pt x="4202" y="4667"/>
                  </a:cubicBezTo>
                  <a:lnTo>
                    <a:pt x="4523" y="2937"/>
                  </a:lnTo>
                  <a:cubicBezTo>
                    <a:pt x="4630" y="2339"/>
                    <a:pt x="4720" y="1679"/>
                    <a:pt x="4381" y="1179"/>
                  </a:cubicBezTo>
                  <a:cubicBezTo>
                    <a:pt x="3988" y="626"/>
                    <a:pt x="3185" y="466"/>
                    <a:pt x="2596" y="216"/>
                  </a:cubicBezTo>
                  <a:cubicBezTo>
                    <a:pt x="2313" y="96"/>
                    <a:pt x="2011" y="1"/>
                    <a:pt x="1723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0"/>
            <p:cNvSpPr/>
            <p:nvPr/>
          </p:nvSpPr>
          <p:spPr>
            <a:xfrm>
              <a:off x="4293785" y="2085456"/>
              <a:ext cx="144139" cy="109306"/>
            </a:xfrm>
            <a:custGeom>
              <a:avLst/>
              <a:gdLst/>
              <a:ahLst/>
              <a:cxnLst/>
              <a:rect l="l" t="t" r="r" b="b"/>
              <a:pathLst>
                <a:path w="1829" h="1387" extrusionOk="0">
                  <a:moveTo>
                    <a:pt x="829" y="0"/>
                  </a:moveTo>
                  <a:cubicBezTo>
                    <a:pt x="470" y="0"/>
                    <a:pt x="70" y="144"/>
                    <a:pt x="45" y="497"/>
                  </a:cubicBezTo>
                  <a:cubicBezTo>
                    <a:pt x="0" y="943"/>
                    <a:pt x="776" y="1345"/>
                    <a:pt x="1133" y="1380"/>
                  </a:cubicBezTo>
                  <a:cubicBezTo>
                    <a:pt x="1166" y="1384"/>
                    <a:pt x="1199" y="1386"/>
                    <a:pt x="1232" y="1386"/>
                  </a:cubicBezTo>
                  <a:cubicBezTo>
                    <a:pt x="1351" y="1386"/>
                    <a:pt x="1468" y="1357"/>
                    <a:pt x="1552" y="1273"/>
                  </a:cubicBezTo>
                  <a:cubicBezTo>
                    <a:pt x="1597" y="1238"/>
                    <a:pt x="1633" y="1184"/>
                    <a:pt x="1659" y="1131"/>
                  </a:cubicBezTo>
                  <a:cubicBezTo>
                    <a:pt x="1829" y="738"/>
                    <a:pt x="1606" y="247"/>
                    <a:pt x="1222" y="69"/>
                  </a:cubicBezTo>
                  <a:cubicBezTo>
                    <a:pt x="1118" y="25"/>
                    <a:pt x="977" y="0"/>
                    <a:pt x="829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0"/>
            <p:cNvSpPr/>
            <p:nvPr/>
          </p:nvSpPr>
          <p:spPr>
            <a:xfrm>
              <a:off x="4598140" y="1934066"/>
              <a:ext cx="345334" cy="605478"/>
            </a:xfrm>
            <a:custGeom>
              <a:avLst/>
              <a:gdLst/>
              <a:ahLst/>
              <a:cxnLst/>
              <a:rect l="l" t="t" r="r" b="b"/>
              <a:pathLst>
                <a:path w="4382" h="7683" extrusionOk="0">
                  <a:moveTo>
                    <a:pt x="2169" y="1"/>
                  </a:moveTo>
                  <a:cubicBezTo>
                    <a:pt x="2133" y="63"/>
                    <a:pt x="2106" y="126"/>
                    <a:pt x="2062" y="188"/>
                  </a:cubicBezTo>
                  <a:cubicBezTo>
                    <a:pt x="1669" y="804"/>
                    <a:pt x="1178" y="1348"/>
                    <a:pt x="768" y="1963"/>
                  </a:cubicBezTo>
                  <a:cubicBezTo>
                    <a:pt x="500" y="2365"/>
                    <a:pt x="268" y="2793"/>
                    <a:pt x="81" y="3239"/>
                  </a:cubicBezTo>
                  <a:cubicBezTo>
                    <a:pt x="45" y="3346"/>
                    <a:pt x="1" y="3453"/>
                    <a:pt x="1" y="3560"/>
                  </a:cubicBezTo>
                  <a:cubicBezTo>
                    <a:pt x="1" y="3783"/>
                    <a:pt x="152" y="3962"/>
                    <a:pt x="277" y="4140"/>
                  </a:cubicBezTo>
                  <a:cubicBezTo>
                    <a:pt x="652" y="4648"/>
                    <a:pt x="884" y="5237"/>
                    <a:pt x="1161" y="5808"/>
                  </a:cubicBezTo>
                  <a:cubicBezTo>
                    <a:pt x="1437" y="6370"/>
                    <a:pt x="1776" y="6932"/>
                    <a:pt x="2276" y="7307"/>
                  </a:cubicBezTo>
                  <a:cubicBezTo>
                    <a:pt x="2597" y="7535"/>
                    <a:pt x="2990" y="7683"/>
                    <a:pt x="3386" y="7683"/>
                  </a:cubicBezTo>
                  <a:cubicBezTo>
                    <a:pt x="3409" y="7683"/>
                    <a:pt x="3431" y="7683"/>
                    <a:pt x="3453" y="7682"/>
                  </a:cubicBezTo>
                  <a:cubicBezTo>
                    <a:pt x="3864" y="6656"/>
                    <a:pt x="4042" y="5505"/>
                    <a:pt x="4194" y="4399"/>
                  </a:cubicBezTo>
                  <a:cubicBezTo>
                    <a:pt x="4292" y="3685"/>
                    <a:pt x="4381" y="2936"/>
                    <a:pt x="4113" y="2275"/>
                  </a:cubicBezTo>
                  <a:cubicBezTo>
                    <a:pt x="3819" y="1535"/>
                    <a:pt x="3141" y="1044"/>
                    <a:pt x="2588" y="473"/>
                  </a:cubicBezTo>
                  <a:cubicBezTo>
                    <a:pt x="2436" y="322"/>
                    <a:pt x="2302" y="161"/>
                    <a:pt x="2169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0"/>
            <p:cNvSpPr/>
            <p:nvPr/>
          </p:nvSpPr>
          <p:spPr>
            <a:xfrm>
              <a:off x="4294415" y="2295793"/>
              <a:ext cx="282761" cy="187483"/>
            </a:xfrm>
            <a:custGeom>
              <a:avLst/>
              <a:gdLst/>
              <a:ahLst/>
              <a:cxnLst/>
              <a:rect l="l" t="t" r="r" b="b"/>
              <a:pathLst>
                <a:path w="3588" h="2379" extrusionOk="0">
                  <a:moveTo>
                    <a:pt x="2635" y="0"/>
                  </a:moveTo>
                  <a:cubicBezTo>
                    <a:pt x="1811" y="0"/>
                    <a:pt x="1206" y="457"/>
                    <a:pt x="465" y="995"/>
                  </a:cubicBezTo>
                  <a:cubicBezTo>
                    <a:pt x="242" y="1156"/>
                    <a:pt x="1" y="1388"/>
                    <a:pt x="90" y="1637"/>
                  </a:cubicBezTo>
                  <a:cubicBezTo>
                    <a:pt x="153" y="1816"/>
                    <a:pt x="349" y="1887"/>
                    <a:pt x="518" y="1950"/>
                  </a:cubicBezTo>
                  <a:cubicBezTo>
                    <a:pt x="1134" y="2146"/>
                    <a:pt x="1776" y="2289"/>
                    <a:pt x="2419" y="2360"/>
                  </a:cubicBezTo>
                  <a:cubicBezTo>
                    <a:pt x="2506" y="2370"/>
                    <a:pt x="2596" y="2379"/>
                    <a:pt x="2686" y="2379"/>
                  </a:cubicBezTo>
                  <a:cubicBezTo>
                    <a:pt x="2834" y="2379"/>
                    <a:pt x="2979" y="2354"/>
                    <a:pt x="3097" y="2271"/>
                  </a:cubicBezTo>
                  <a:cubicBezTo>
                    <a:pt x="3266" y="2155"/>
                    <a:pt x="3337" y="1950"/>
                    <a:pt x="3400" y="1762"/>
                  </a:cubicBezTo>
                  <a:cubicBezTo>
                    <a:pt x="3525" y="1316"/>
                    <a:pt x="3587" y="861"/>
                    <a:pt x="3587" y="397"/>
                  </a:cubicBezTo>
                  <a:cubicBezTo>
                    <a:pt x="3587" y="335"/>
                    <a:pt x="3578" y="255"/>
                    <a:pt x="3534" y="201"/>
                  </a:cubicBezTo>
                  <a:cubicBezTo>
                    <a:pt x="3498" y="157"/>
                    <a:pt x="3436" y="130"/>
                    <a:pt x="3373" y="112"/>
                  </a:cubicBezTo>
                  <a:cubicBezTo>
                    <a:pt x="3105" y="35"/>
                    <a:pt x="2862" y="0"/>
                    <a:pt x="2635" y="0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5D4682"/>
            </a:solidFill>
            <a:ln w="9525" cap="flat" cmpd="sng">
              <a:solidFill>
                <a:srgbClr val="5D468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0"/>
            <p:cNvSpPr/>
            <p:nvPr/>
          </p:nvSpPr>
          <p:spPr>
            <a:xfrm>
              <a:off x="3585777" y="2546874"/>
              <a:ext cx="924570" cy="381349"/>
            </a:xfrm>
            <a:custGeom>
              <a:avLst/>
              <a:gdLst/>
              <a:ahLst/>
              <a:cxnLst/>
              <a:rect l="l" t="t" r="r" b="b"/>
              <a:pathLst>
                <a:path w="11732" h="4839" extrusionOk="0">
                  <a:moveTo>
                    <a:pt x="4177" y="1"/>
                  </a:moveTo>
                  <a:cubicBezTo>
                    <a:pt x="4141" y="1"/>
                    <a:pt x="4105" y="2"/>
                    <a:pt x="4069" y="4"/>
                  </a:cubicBezTo>
                  <a:cubicBezTo>
                    <a:pt x="3605" y="22"/>
                    <a:pt x="3168" y="218"/>
                    <a:pt x="2730" y="378"/>
                  </a:cubicBezTo>
                  <a:cubicBezTo>
                    <a:pt x="1990" y="655"/>
                    <a:pt x="1232" y="833"/>
                    <a:pt x="456" y="932"/>
                  </a:cubicBezTo>
                  <a:cubicBezTo>
                    <a:pt x="304" y="949"/>
                    <a:pt x="152" y="958"/>
                    <a:pt x="1" y="967"/>
                  </a:cubicBezTo>
                  <a:cubicBezTo>
                    <a:pt x="1285" y="2751"/>
                    <a:pt x="3596" y="3643"/>
                    <a:pt x="5728" y="4375"/>
                  </a:cubicBezTo>
                  <a:cubicBezTo>
                    <a:pt x="6397" y="4607"/>
                    <a:pt x="7075" y="4839"/>
                    <a:pt x="7771" y="4839"/>
                  </a:cubicBezTo>
                  <a:cubicBezTo>
                    <a:pt x="8404" y="4830"/>
                    <a:pt x="9020" y="4643"/>
                    <a:pt x="9617" y="4437"/>
                  </a:cubicBezTo>
                  <a:cubicBezTo>
                    <a:pt x="10331" y="4188"/>
                    <a:pt x="11036" y="3920"/>
                    <a:pt x="11732" y="3626"/>
                  </a:cubicBezTo>
                  <a:cubicBezTo>
                    <a:pt x="10759" y="3385"/>
                    <a:pt x="9716" y="3296"/>
                    <a:pt x="8823" y="2876"/>
                  </a:cubicBezTo>
                  <a:cubicBezTo>
                    <a:pt x="7539" y="2270"/>
                    <a:pt x="6665" y="1021"/>
                    <a:pt x="5416" y="352"/>
                  </a:cubicBezTo>
                  <a:cubicBezTo>
                    <a:pt x="5037" y="146"/>
                    <a:pt x="4612" y="1"/>
                    <a:pt x="4177" y="1"/>
                  </a:cubicBezTo>
                  <a:close/>
                </a:path>
              </a:pathLst>
            </a:custGeom>
            <a:solidFill>
              <a:srgbClr val="7B5FA7"/>
            </a:solidFill>
            <a:ln w="9525" cap="flat" cmpd="sng">
              <a:solidFill>
                <a:srgbClr val="7B5FA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CUSTOM_9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22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2" name="Google Shape;1042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22"/>
          <p:cNvSpPr txBox="1">
            <a:spLocks noGrp="1"/>
          </p:cNvSpPr>
          <p:nvPr>
            <p:ph type="title" hasCustomPrompt="1"/>
          </p:nvPr>
        </p:nvSpPr>
        <p:spPr>
          <a:xfrm>
            <a:off x="2189475" y="630100"/>
            <a:ext cx="4770000" cy="80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4" name="Google Shape;1044;p22"/>
          <p:cNvSpPr txBox="1">
            <a:spLocks noGrp="1"/>
          </p:cNvSpPr>
          <p:nvPr>
            <p:ph type="subTitle" idx="1"/>
          </p:nvPr>
        </p:nvSpPr>
        <p:spPr>
          <a:xfrm>
            <a:off x="2189475" y="1436200"/>
            <a:ext cx="4770000" cy="3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5" name="Google Shape;1045;p22"/>
          <p:cNvSpPr txBox="1">
            <a:spLocks noGrp="1"/>
          </p:cNvSpPr>
          <p:nvPr>
            <p:ph type="title" idx="2" hasCustomPrompt="1"/>
          </p:nvPr>
        </p:nvSpPr>
        <p:spPr>
          <a:xfrm>
            <a:off x="2189475" y="1984538"/>
            <a:ext cx="4770000" cy="80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6" name="Google Shape;1046;p22"/>
          <p:cNvSpPr txBox="1">
            <a:spLocks noGrp="1"/>
          </p:cNvSpPr>
          <p:nvPr>
            <p:ph type="subTitle" idx="3"/>
          </p:nvPr>
        </p:nvSpPr>
        <p:spPr>
          <a:xfrm>
            <a:off x="2189475" y="2790589"/>
            <a:ext cx="4770000" cy="3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7" name="Google Shape;1047;p22"/>
          <p:cNvSpPr txBox="1">
            <a:spLocks noGrp="1"/>
          </p:cNvSpPr>
          <p:nvPr>
            <p:ph type="title" idx="4" hasCustomPrompt="1"/>
          </p:nvPr>
        </p:nvSpPr>
        <p:spPr>
          <a:xfrm>
            <a:off x="2189475" y="3339000"/>
            <a:ext cx="4770000" cy="80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8" name="Google Shape;1048;p22"/>
          <p:cNvSpPr txBox="1">
            <a:spLocks noGrp="1"/>
          </p:cNvSpPr>
          <p:nvPr>
            <p:ph type="subTitle" idx="5"/>
          </p:nvPr>
        </p:nvSpPr>
        <p:spPr>
          <a:xfrm>
            <a:off x="2189475" y="4145002"/>
            <a:ext cx="4770000" cy="36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49" name="Google Shape;1049;p22"/>
          <p:cNvSpPr/>
          <p:nvPr/>
        </p:nvSpPr>
        <p:spPr>
          <a:xfrm rot="804923" flipH="1">
            <a:off x="-1842925" y="765347"/>
            <a:ext cx="5129334" cy="5668472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22"/>
          <p:cNvSpPr/>
          <p:nvPr/>
        </p:nvSpPr>
        <p:spPr>
          <a:xfrm rot="-2700000" flipH="1">
            <a:off x="5766545" y="-3226941"/>
            <a:ext cx="6454584" cy="7133018"/>
          </a:xfrm>
          <a:custGeom>
            <a:avLst/>
            <a:gdLst/>
            <a:ahLst/>
            <a:cxnLst/>
            <a:rect l="l" t="t" r="r" b="b"/>
            <a:pathLst>
              <a:path w="117973" h="130373" extrusionOk="0">
                <a:moveTo>
                  <a:pt x="62662" y="21848"/>
                </a:moveTo>
                <a:cubicBezTo>
                  <a:pt x="63412" y="21848"/>
                  <a:pt x="64018" y="22455"/>
                  <a:pt x="64018" y="23213"/>
                </a:cubicBezTo>
                <a:cubicBezTo>
                  <a:pt x="64018" y="23963"/>
                  <a:pt x="63412" y="24578"/>
                  <a:pt x="62662" y="24578"/>
                </a:cubicBezTo>
                <a:cubicBezTo>
                  <a:pt x="61913" y="24578"/>
                  <a:pt x="61306" y="23963"/>
                  <a:pt x="61306" y="23213"/>
                </a:cubicBezTo>
                <a:cubicBezTo>
                  <a:pt x="61306" y="22455"/>
                  <a:pt x="61913" y="21848"/>
                  <a:pt x="62662" y="21848"/>
                </a:cubicBezTo>
                <a:close/>
                <a:moveTo>
                  <a:pt x="55293" y="30029"/>
                </a:moveTo>
                <a:cubicBezTo>
                  <a:pt x="56578" y="30029"/>
                  <a:pt x="57622" y="31082"/>
                  <a:pt x="57622" y="32384"/>
                </a:cubicBezTo>
                <a:cubicBezTo>
                  <a:pt x="57622" y="33678"/>
                  <a:pt x="56578" y="34730"/>
                  <a:pt x="55293" y="34730"/>
                </a:cubicBezTo>
                <a:cubicBezTo>
                  <a:pt x="54009" y="34730"/>
                  <a:pt x="52965" y="33678"/>
                  <a:pt x="52965" y="32384"/>
                </a:cubicBezTo>
                <a:cubicBezTo>
                  <a:pt x="52965" y="31082"/>
                  <a:pt x="54009" y="30029"/>
                  <a:pt x="55293" y="30029"/>
                </a:cubicBezTo>
                <a:close/>
                <a:moveTo>
                  <a:pt x="55772" y="36346"/>
                </a:moveTo>
                <a:cubicBezTo>
                  <a:pt x="56083" y="36346"/>
                  <a:pt x="56386" y="36398"/>
                  <a:pt x="56676" y="36506"/>
                </a:cubicBezTo>
                <a:cubicBezTo>
                  <a:pt x="59058" y="37380"/>
                  <a:pt x="59683" y="41671"/>
                  <a:pt x="58086" y="46069"/>
                </a:cubicBezTo>
                <a:cubicBezTo>
                  <a:pt x="56676" y="49937"/>
                  <a:pt x="54016" y="52616"/>
                  <a:pt x="51782" y="52616"/>
                </a:cubicBezTo>
                <a:cubicBezTo>
                  <a:pt x="51470" y="52616"/>
                  <a:pt x="51168" y="52564"/>
                  <a:pt x="50877" y="52456"/>
                </a:cubicBezTo>
                <a:cubicBezTo>
                  <a:pt x="48496" y="51573"/>
                  <a:pt x="47871" y="47291"/>
                  <a:pt x="49468" y="42884"/>
                </a:cubicBezTo>
                <a:cubicBezTo>
                  <a:pt x="50877" y="39024"/>
                  <a:pt x="53538" y="36346"/>
                  <a:pt x="55772" y="36346"/>
                </a:cubicBezTo>
                <a:close/>
                <a:moveTo>
                  <a:pt x="20544" y="84546"/>
                </a:moveTo>
                <a:cubicBezTo>
                  <a:pt x="23172" y="84546"/>
                  <a:pt x="25223" y="85438"/>
                  <a:pt x="25809" y="87079"/>
                </a:cubicBezTo>
                <a:cubicBezTo>
                  <a:pt x="26728" y="89684"/>
                  <a:pt x="23641" y="93181"/>
                  <a:pt x="18895" y="94893"/>
                </a:cubicBezTo>
                <a:cubicBezTo>
                  <a:pt x="17150" y="95524"/>
                  <a:pt x="15424" y="95825"/>
                  <a:pt x="13895" y="95825"/>
                </a:cubicBezTo>
                <a:cubicBezTo>
                  <a:pt x="11267" y="95825"/>
                  <a:pt x="9217" y="94934"/>
                  <a:pt x="8636" y="93288"/>
                </a:cubicBezTo>
                <a:cubicBezTo>
                  <a:pt x="7709" y="90692"/>
                  <a:pt x="10804" y="87195"/>
                  <a:pt x="15541" y="85482"/>
                </a:cubicBezTo>
                <a:cubicBezTo>
                  <a:pt x="17288" y="84848"/>
                  <a:pt x="19014" y="84546"/>
                  <a:pt x="20544" y="84546"/>
                </a:cubicBezTo>
                <a:close/>
                <a:moveTo>
                  <a:pt x="96045" y="1"/>
                </a:moveTo>
                <a:cubicBezTo>
                  <a:pt x="92574" y="4836"/>
                  <a:pt x="88533" y="9109"/>
                  <a:pt x="83386" y="12000"/>
                </a:cubicBezTo>
                <a:cubicBezTo>
                  <a:pt x="74233" y="17129"/>
                  <a:pt x="62359" y="17361"/>
                  <a:pt x="54892" y="24783"/>
                </a:cubicBezTo>
                <a:cubicBezTo>
                  <a:pt x="48460" y="31171"/>
                  <a:pt x="47229" y="41011"/>
                  <a:pt x="46105" y="50048"/>
                </a:cubicBezTo>
                <a:cubicBezTo>
                  <a:pt x="44981" y="59085"/>
                  <a:pt x="43116" y="68987"/>
                  <a:pt x="36033" y="74634"/>
                </a:cubicBezTo>
                <a:cubicBezTo>
                  <a:pt x="28700" y="80486"/>
                  <a:pt x="18075" y="79862"/>
                  <a:pt x="9948" y="84527"/>
                </a:cubicBezTo>
                <a:cubicBezTo>
                  <a:pt x="5701" y="86972"/>
                  <a:pt x="2400" y="90754"/>
                  <a:pt x="1" y="95090"/>
                </a:cubicBezTo>
                <a:lnTo>
                  <a:pt x="1" y="130372"/>
                </a:lnTo>
                <a:lnTo>
                  <a:pt x="117973" y="130372"/>
                </a:lnTo>
                <a:lnTo>
                  <a:pt x="117973" y="127625"/>
                </a:lnTo>
                <a:cubicBezTo>
                  <a:pt x="116840" y="126072"/>
                  <a:pt x="115823" y="124404"/>
                  <a:pt x="114681" y="122861"/>
                </a:cubicBezTo>
                <a:cubicBezTo>
                  <a:pt x="112672" y="120152"/>
                  <a:pt x="109769" y="117626"/>
                  <a:pt x="106470" y="117626"/>
                </a:cubicBezTo>
                <a:cubicBezTo>
                  <a:pt x="106282" y="117626"/>
                  <a:pt x="106093" y="117634"/>
                  <a:pt x="105902" y="117651"/>
                </a:cubicBezTo>
                <a:cubicBezTo>
                  <a:pt x="104732" y="117753"/>
                  <a:pt x="103514" y="118170"/>
                  <a:pt x="102375" y="118170"/>
                </a:cubicBezTo>
                <a:cubicBezTo>
                  <a:pt x="101830" y="118170"/>
                  <a:pt x="101303" y="118074"/>
                  <a:pt x="100809" y="117803"/>
                </a:cubicBezTo>
                <a:cubicBezTo>
                  <a:pt x="99943" y="117330"/>
                  <a:pt x="99417" y="116411"/>
                  <a:pt x="99015" y="115492"/>
                </a:cubicBezTo>
                <a:cubicBezTo>
                  <a:pt x="97213" y="111406"/>
                  <a:pt x="97097" y="106598"/>
                  <a:pt x="98694" y="102432"/>
                </a:cubicBezTo>
                <a:cubicBezTo>
                  <a:pt x="99533" y="100237"/>
                  <a:pt x="100853" y="98007"/>
                  <a:pt x="100416" y="95696"/>
                </a:cubicBezTo>
                <a:cubicBezTo>
                  <a:pt x="99676" y="91780"/>
                  <a:pt x="94332" y="89951"/>
                  <a:pt x="93913" y="85990"/>
                </a:cubicBezTo>
                <a:cubicBezTo>
                  <a:pt x="93663" y="83564"/>
                  <a:pt x="95385" y="81467"/>
                  <a:pt x="96696" y="79424"/>
                </a:cubicBezTo>
                <a:cubicBezTo>
                  <a:pt x="99783" y="74661"/>
                  <a:pt x="100835" y="67899"/>
                  <a:pt x="97267" y="63492"/>
                </a:cubicBezTo>
                <a:cubicBezTo>
                  <a:pt x="95848" y="61752"/>
                  <a:pt x="93886" y="60574"/>
                  <a:pt x="92182" y="59129"/>
                </a:cubicBezTo>
                <a:cubicBezTo>
                  <a:pt x="87748" y="55373"/>
                  <a:pt x="85063" y="49611"/>
                  <a:pt x="85009" y="43776"/>
                </a:cubicBezTo>
                <a:cubicBezTo>
                  <a:pt x="84965" y="37942"/>
                  <a:pt x="87561" y="32143"/>
                  <a:pt x="91932" y="28316"/>
                </a:cubicBezTo>
                <a:cubicBezTo>
                  <a:pt x="97285" y="23633"/>
                  <a:pt x="105180" y="21661"/>
                  <a:pt x="108641" y="15425"/>
                </a:cubicBezTo>
                <a:cubicBezTo>
                  <a:pt x="109935" y="13115"/>
                  <a:pt x="110434" y="10456"/>
                  <a:pt x="111193" y="7914"/>
                </a:cubicBezTo>
                <a:cubicBezTo>
                  <a:pt x="112004" y="5157"/>
                  <a:pt x="113137" y="2499"/>
                  <a:pt x="114538" y="1"/>
                </a:cubicBezTo>
                <a:close/>
              </a:path>
            </a:pathLst>
          </a:custGeom>
          <a:solidFill>
            <a:srgbClr val="FFFFFF">
              <a:alpha val="51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1" name="Google Shape;1051;p22"/>
          <p:cNvGrpSpPr/>
          <p:nvPr/>
        </p:nvGrpSpPr>
        <p:grpSpPr>
          <a:xfrm flipH="1">
            <a:off x="630193" y="412327"/>
            <a:ext cx="666556" cy="666556"/>
            <a:chOff x="1852275" y="2571450"/>
            <a:chExt cx="506925" cy="506925"/>
          </a:xfrm>
        </p:grpSpPr>
        <p:sp>
          <p:nvSpPr>
            <p:cNvPr id="1052" name="Google Shape;1052;p22"/>
            <p:cNvSpPr/>
            <p:nvPr/>
          </p:nvSpPr>
          <p:spPr>
            <a:xfrm>
              <a:off x="1852275" y="2571450"/>
              <a:ext cx="506925" cy="506925"/>
            </a:xfrm>
            <a:custGeom>
              <a:avLst/>
              <a:gdLst/>
              <a:ahLst/>
              <a:cxnLst/>
              <a:rect l="l" t="t" r="r" b="b"/>
              <a:pathLst>
                <a:path w="20277" h="20277" extrusionOk="0">
                  <a:moveTo>
                    <a:pt x="10126" y="1"/>
                  </a:moveTo>
                  <a:cubicBezTo>
                    <a:pt x="4537" y="1"/>
                    <a:pt x="0" y="4537"/>
                    <a:pt x="0" y="10151"/>
                  </a:cubicBezTo>
                  <a:cubicBezTo>
                    <a:pt x="0" y="15740"/>
                    <a:pt x="4537" y="20277"/>
                    <a:pt x="10126" y="20277"/>
                  </a:cubicBezTo>
                  <a:cubicBezTo>
                    <a:pt x="15740" y="20277"/>
                    <a:pt x="20276" y="15740"/>
                    <a:pt x="20276" y="10151"/>
                  </a:cubicBezTo>
                  <a:cubicBezTo>
                    <a:pt x="20276" y="4537"/>
                    <a:pt x="15740" y="1"/>
                    <a:pt x="10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1921825" y="2571450"/>
              <a:ext cx="437375" cy="318900"/>
            </a:xfrm>
            <a:custGeom>
              <a:avLst/>
              <a:gdLst/>
              <a:ahLst/>
              <a:cxnLst/>
              <a:rect l="l" t="t" r="r" b="b"/>
              <a:pathLst>
                <a:path w="17495" h="12756" extrusionOk="0">
                  <a:moveTo>
                    <a:pt x="7344" y="1"/>
                  </a:moveTo>
                  <a:cubicBezTo>
                    <a:pt x="4461" y="1"/>
                    <a:pt x="1830" y="1229"/>
                    <a:pt x="0" y="3184"/>
                  </a:cubicBezTo>
                  <a:cubicBezTo>
                    <a:pt x="1119" y="4324"/>
                    <a:pt x="2789" y="5268"/>
                    <a:pt x="3917" y="5268"/>
                  </a:cubicBezTo>
                  <a:cubicBezTo>
                    <a:pt x="4128" y="5268"/>
                    <a:pt x="4320" y="5235"/>
                    <a:pt x="4487" y="5164"/>
                  </a:cubicBezTo>
                  <a:cubicBezTo>
                    <a:pt x="5902" y="4539"/>
                    <a:pt x="6549" y="3657"/>
                    <a:pt x="7476" y="3657"/>
                  </a:cubicBezTo>
                  <a:cubicBezTo>
                    <a:pt x="7812" y="3657"/>
                    <a:pt x="8186" y="3774"/>
                    <a:pt x="8647" y="4061"/>
                  </a:cubicBezTo>
                  <a:cubicBezTo>
                    <a:pt x="10401" y="5164"/>
                    <a:pt x="9399" y="8322"/>
                    <a:pt x="9248" y="10151"/>
                  </a:cubicBezTo>
                  <a:cubicBezTo>
                    <a:pt x="9117" y="11524"/>
                    <a:pt x="9592" y="12756"/>
                    <a:pt x="10790" y="12756"/>
                  </a:cubicBezTo>
                  <a:cubicBezTo>
                    <a:pt x="11189" y="12756"/>
                    <a:pt x="11668" y="12620"/>
                    <a:pt x="12231" y="12307"/>
                  </a:cubicBezTo>
                  <a:cubicBezTo>
                    <a:pt x="13511" y="11584"/>
                    <a:pt x="15166" y="11082"/>
                    <a:pt x="16578" y="11082"/>
                  </a:cubicBezTo>
                  <a:cubicBezTo>
                    <a:pt x="16880" y="11082"/>
                    <a:pt x="17170" y="11105"/>
                    <a:pt x="17444" y="11154"/>
                  </a:cubicBezTo>
                  <a:cubicBezTo>
                    <a:pt x="17469" y="10828"/>
                    <a:pt x="17494" y="10477"/>
                    <a:pt x="17494" y="10151"/>
                  </a:cubicBezTo>
                  <a:cubicBezTo>
                    <a:pt x="17494" y="4537"/>
                    <a:pt x="12958" y="1"/>
                    <a:pt x="73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1852275" y="2757550"/>
              <a:ext cx="469325" cy="320825"/>
            </a:xfrm>
            <a:custGeom>
              <a:avLst/>
              <a:gdLst/>
              <a:ahLst/>
              <a:cxnLst/>
              <a:rect l="l" t="t" r="r" b="b"/>
              <a:pathLst>
                <a:path w="18773" h="12833" extrusionOk="0">
                  <a:moveTo>
                    <a:pt x="376" y="0"/>
                  </a:moveTo>
                  <a:cubicBezTo>
                    <a:pt x="126" y="878"/>
                    <a:pt x="0" y="1755"/>
                    <a:pt x="0" y="2707"/>
                  </a:cubicBezTo>
                  <a:cubicBezTo>
                    <a:pt x="0" y="8296"/>
                    <a:pt x="4537" y="12833"/>
                    <a:pt x="10126" y="12833"/>
                  </a:cubicBezTo>
                  <a:cubicBezTo>
                    <a:pt x="13810" y="12833"/>
                    <a:pt x="16993" y="10903"/>
                    <a:pt x="18772" y="7996"/>
                  </a:cubicBezTo>
                  <a:cubicBezTo>
                    <a:pt x="17695" y="7444"/>
                    <a:pt x="16592" y="7068"/>
                    <a:pt x="15915" y="6943"/>
                  </a:cubicBezTo>
                  <a:cubicBezTo>
                    <a:pt x="15722" y="6903"/>
                    <a:pt x="15539" y="6884"/>
                    <a:pt x="15365" y="6884"/>
                  </a:cubicBezTo>
                  <a:cubicBezTo>
                    <a:pt x="13678" y="6884"/>
                    <a:pt x="12761" y="8616"/>
                    <a:pt x="11103" y="9524"/>
                  </a:cubicBezTo>
                  <a:cubicBezTo>
                    <a:pt x="10856" y="9656"/>
                    <a:pt x="10590" y="9715"/>
                    <a:pt x="10311" y="9715"/>
                  </a:cubicBezTo>
                  <a:cubicBezTo>
                    <a:pt x="8523" y="9715"/>
                    <a:pt x="6221" y="7309"/>
                    <a:pt x="5289" y="6442"/>
                  </a:cubicBezTo>
                  <a:cubicBezTo>
                    <a:pt x="4211" y="5439"/>
                    <a:pt x="6191" y="5940"/>
                    <a:pt x="6291" y="4111"/>
                  </a:cubicBezTo>
                  <a:cubicBezTo>
                    <a:pt x="6341" y="2707"/>
                    <a:pt x="3309" y="1254"/>
                    <a:pt x="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2171200" y="2708325"/>
              <a:ext cx="128675" cy="122575"/>
            </a:xfrm>
            <a:custGeom>
              <a:avLst/>
              <a:gdLst/>
              <a:ahLst/>
              <a:cxnLst/>
              <a:rect l="l" t="t" r="r" b="b"/>
              <a:pathLst>
                <a:path w="5147" h="4903" extrusionOk="0">
                  <a:moveTo>
                    <a:pt x="2825" y="0"/>
                  </a:moveTo>
                  <a:cubicBezTo>
                    <a:pt x="2777" y="0"/>
                    <a:pt x="2730" y="5"/>
                    <a:pt x="2682" y="15"/>
                  </a:cubicBezTo>
                  <a:cubicBezTo>
                    <a:pt x="1354" y="265"/>
                    <a:pt x="0" y="4501"/>
                    <a:pt x="1429" y="4676"/>
                  </a:cubicBezTo>
                  <a:cubicBezTo>
                    <a:pt x="2105" y="4749"/>
                    <a:pt x="2804" y="4903"/>
                    <a:pt x="3392" y="4903"/>
                  </a:cubicBezTo>
                  <a:cubicBezTo>
                    <a:pt x="4025" y="4903"/>
                    <a:pt x="4529" y="4724"/>
                    <a:pt x="4737" y="4075"/>
                  </a:cubicBezTo>
                  <a:cubicBezTo>
                    <a:pt x="5147" y="2894"/>
                    <a:pt x="4005" y="0"/>
                    <a:pt x="2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1877075" y="2819800"/>
              <a:ext cx="67600" cy="45275"/>
            </a:xfrm>
            <a:custGeom>
              <a:avLst/>
              <a:gdLst/>
              <a:ahLst/>
              <a:cxnLst/>
              <a:rect l="l" t="t" r="r" b="b"/>
              <a:pathLst>
                <a:path w="2704" h="1811" extrusionOk="0">
                  <a:moveTo>
                    <a:pt x="1197" y="0"/>
                  </a:moveTo>
                  <a:cubicBezTo>
                    <a:pt x="539" y="0"/>
                    <a:pt x="0" y="809"/>
                    <a:pt x="612" y="1295"/>
                  </a:cubicBezTo>
                  <a:cubicBezTo>
                    <a:pt x="991" y="1585"/>
                    <a:pt x="1564" y="1810"/>
                    <a:pt x="1965" y="1810"/>
                  </a:cubicBezTo>
                  <a:cubicBezTo>
                    <a:pt x="2467" y="1810"/>
                    <a:pt x="2703" y="1459"/>
                    <a:pt x="1966" y="443"/>
                  </a:cubicBezTo>
                  <a:cubicBezTo>
                    <a:pt x="1733" y="125"/>
                    <a:pt x="1455" y="0"/>
                    <a:pt x="11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2013300" y="2730975"/>
              <a:ext cx="113025" cy="59975"/>
            </a:xfrm>
            <a:custGeom>
              <a:avLst/>
              <a:gdLst/>
              <a:ahLst/>
              <a:cxnLst/>
              <a:rect l="l" t="t" r="r" b="b"/>
              <a:pathLst>
                <a:path w="4521" h="2399" extrusionOk="0">
                  <a:moveTo>
                    <a:pt x="2319" y="1"/>
                  </a:moveTo>
                  <a:cubicBezTo>
                    <a:pt x="2221" y="1"/>
                    <a:pt x="2116" y="4"/>
                    <a:pt x="2005" y="11"/>
                  </a:cubicBezTo>
                  <a:cubicBezTo>
                    <a:pt x="752" y="111"/>
                    <a:pt x="0" y="1314"/>
                    <a:pt x="1178" y="1865"/>
                  </a:cubicBezTo>
                  <a:cubicBezTo>
                    <a:pt x="1763" y="2158"/>
                    <a:pt x="2688" y="2398"/>
                    <a:pt x="3384" y="2398"/>
                  </a:cubicBezTo>
                  <a:cubicBezTo>
                    <a:pt x="4061" y="2398"/>
                    <a:pt x="4520" y="2170"/>
                    <a:pt x="4236" y="1540"/>
                  </a:cubicBezTo>
                  <a:cubicBezTo>
                    <a:pt x="3733" y="374"/>
                    <a:pt x="3335" y="1"/>
                    <a:pt x="2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1909925" y="2614700"/>
              <a:ext cx="449275" cy="463675"/>
            </a:xfrm>
            <a:custGeom>
              <a:avLst/>
              <a:gdLst/>
              <a:ahLst/>
              <a:cxnLst/>
              <a:rect l="l" t="t" r="r" b="b"/>
              <a:pathLst>
                <a:path w="17971" h="18547" extrusionOk="0">
                  <a:moveTo>
                    <a:pt x="13484" y="0"/>
                  </a:moveTo>
                  <a:lnTo>
                    <a:pt x="13484" y="0"/>
                  </a:lnTo>
                  <a:cubicBezTo>
                    <a:pt x="14938" y="1755"/>
                    <a:pt x="15815" y="4010"/>
                    <a:pt x="15815" y="6441"/>
                  </a:cubicBezTo>
                  <a:cubicBezTo>
                    <a:pt x="15815" y="12055"/>
                    <a:pt x="11278" y="16592"/>
                    <a:pt x="5664" y="16592"/>
                  </a:cubicBezTo>
                  <a:cubicBezTo>
                    <a:pt x="3559" y="16592"/>
                    <a:pt x="1629" y="15965"/>
                    <a:pt x="0" y="14862"/>
                  </a:cubicBezTo>
                  <a:lnTo>
                    <a:pt x="0" y="14862"/>
                  </a:lnTo>
                  <a:cubicBezTo>
                    <a:pt x="1855" y="17118"/>
                    <a:pt x="4687" y="18547"/>
                    <a:pt x="7820" y="18547"/>
                  </a:cubicBezTo>
                  <a:cubicBezTo>
                    <a:pt x="13434" y="18547"/>
                    <a:pt x="17970" y="14010"/>
                    <a:pt x="17970" y="8421"/>
                  </a:cubicBezTo>
                  <a:cubicBezTo>
                    <a:pt x="17970" y="4912"/>
                    <a:pt x="16191" y="1830"/>
                    <a:pt x="13484" y="0"/>
                  </a:cubicBezTo>
                  <a:close/>
                </a:path>
              </a:pathLst>
            </a:custGeom>
            <a:solidFill>
              <a:srgbClr val="631200">
                <a:alpha val="33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9" name="Google Shape;1059;p22"/>
          <p:cNvGrpSpPr/>
          <p:nvPr/>
        </p:nvGrpSpPr>
        <p:grpSpPr>
          <a:xfrm rot="8100000">
            <a:off x="-88855" y="-156259"/>
            <a:ext cx="945223" cy="945223"/>
            <a:chOff x="2751400" y="2498775"/>
            <a:chExt cx="652900" cy="652900"/>
          </a:xfrm>
        </p:grpSpPr>
        <p:sp>
          <p:nvSpPr>
            <p:cNvPr id="1060" name="Google Shape;1060;p22"/>
            <p:cNvSpPr/>
            <p:nvPr/>
          </p:nvSpPr>
          <p:spPr>
            <a:xfrm>
              <a:off x="2751400" y="2498775"/>
              <a:ext cx="652900" cy="652900"/>
            </a:xfrm>
            <a:custGeom>
              <a:avLst/>
              <a:gdLst/>
              <a:ahLst/>
              <a:cxnLst/>
              <a:rect l="l" t="t" r="r" b="b"/>
              <a:pathLst>
                <a:path w="26116" h="26116" extrusionOk="0">
                  <a:moveTo>
                    <a:pt x="13058" y="1"/>
                  </a:moveTo>
                  <a:cubicBezTo>
                    <a:pt x="5840" y="1"/>
                    <a:pt x="0" y="5840"/>
                    <a:pt x="0" y="13058"/>
                  </a:cubicBezTo>
                  <a:cubicBezTo>
                    <a:pt x="0" y="20251"/>
                    <a:pt x="5840" y="26116"/>
                    <a:pt x="13058" y="26116"/>
                  </a:cubicBezTo>
                  <a:cubicBezTo>
                    <a:pt x="20276" y="26116"/>
                    <a:pt x="26116" y="20251"/>
                    <a:pt x="26116" y="13058"/>
                  </a:cubicBezTo>
                  <a:cubicBezTo>
                    <a:pt x="26116" y="5840"/>
                    <a:pt x="20276" y="1"/>
                    <a:pt x="130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2758925" y="2889025"/>
              <a:ext cx="637875" cy="187500"/>
            </a:xfrm>
            <a:custGeom>
              <a:avLst/>
              <a:gdLst/>
              <a:ahLst/>
              <a:cxnLst/>
              <a:rect l="l" t="t" r="r" b="b"/>
              <a:pathLst>
                <a:path w="25515" h="7500" extrusionOk="0">
                  <a:moveTo>
                    <a:pt x="20492" y="0"/>
                  </a:moveTo>
                  <a:cubicBezTo>
                    <a:pt x="19762" y="0"/>
                    <a:pt x="19009" y="29"/>
                    <a:pt x="18246" y="105"/>
                  </a:cubicBezTo>
                  <a:cubicBezTo>
                    <a:pt x="14486" y="451"/>
                    <a:pt x="12558" y="4117"/>
                    <a:pt x="9135" y="4117"/>
                  </a:cubicBezTo>
                  <a:cubicBezTo>
                    <a:pt x="9090" y="4117"/>
                    <a:pt x="9044" y="4116"/>
                    <a:pt x="8998" y="4115"/>
                  </a:cubicBezTo>
                  <a:cubicBezTo>
                    <a:pt x="6291" y="4065"/>
                    <a:pt x="3183" y="1534"/>
                    <a:pt x="0" y="230"/>
                  </a:cubicBezTo>
                  <a:lnTo>
                    <a:pt x="0" y="230"/>
                  </a:lnTo>
                  <a:cubicBezTo>
                    <a:pt x="351" y="1809"/>
                    <a:pt x="978" y="3263"/>
                    <a:pt x="1830" y="4566"/>
                  </a:cubicBezTo>
                  <a:cubicBezTo>
                    <a:pt x="5238" y="5042"/>
                    <a:pt x="7920" y="6772"/>
                    <a:pt x="10953" y="7348"/>
                  </a:cubicBezTo>
                  <a:cubicBezTo>
                    <a:pt x="11518" y="7453"/>
                    <a:pt x="11996" y="7499"/>
                    <a:pt x="12409" y="7499"/>
                  </a:cubicBezTo>
                  <a:cubicBezTo>
                    <a:pt x="14646" y="7499"/>
                    <a:pt x="14969" y="6152"/>
                    <a:pt x="17043" y="5644"/>
                  </a:cubicBezTo>
                  <a:cubicBezTo>
                    <a:pt x="17262" y="5591"/>
                    <a:pt x="17491" y="5567"/>
                    <a:pt x="17729" y="5567"/>
                  </a:cubicBezTo>
                  <a:cubicBezTo>
                    <a:pt x="18962" y="5567"/>
                    <a:pt x="20426" y="6208"/>
                    <a:pt x="21855" y="6797"/>
                  </a:cubicBezTo>
                  <a:cubicBezTo>
                    <a:pt x="23659" y="5042"/>
                    <a:pt x="24963" y="2762"/>
                    <a:pt x="25514" y="230"/>
                  </a:cubicBezTo>
                  <a:cubicBezTo>
                    <a:pt x="24154" y="194"/>
                    <a:pt x="22401" y="0"/>
                    <a:pt x="204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2"/>
            <p:cNvSpPr/>
            <p:nvPr/>
          </p:nvSpPr>
          <p:spPr>
            <a:xfrm>
              <a:off x="2761425" y="2606275"/>
              <a:ext cx="637250" cy="224850"/>
            </a:xfrm>
            <a:custGeom>
              <a:avLst/>
              <a:gdLst/>
              <a:ahLst/>
              <a:cxnLst/>
              <a:rect l="l" t="t" r="r" b="b"/>
              <a:pathLst>
                <a:path w="25490" h="8994" extrusionOk="0">
                  <a:moveTo>
                    <a:pt x="16340" y="0"/>
                  </a:moveTo>
                  <a:cubicBezTo>
                    <a:pt x="16049" y="0"/>
                    <a:pt x="15700" y="56"/>
                    <a:pt x="15264" y="187"/>
                  </a:cubicBezTo>
                  <a:cubicBezTo>
                    <a:pt x="12906" y="907"/>
                    <a:pt x="11308" y="4234"/>
                    <a:pt x="8202" y="4234"/>
                  </a:cubicBezTo>
                  <a:cubicBezTo>
                    <a:pt x="7742" y="4234"/>
                    <a:pt x="7250" y="4161"/>
                    <a:pt x="6717" y="3996"/>
                  </a:cubicBezTo>
                  <a:cubicBezTo>
                    <a:pt x="4311" y="3270"/>
                    <a:pt x="3785" y="1440"/>
                    <a:pt x="2908" y="87"/>
                  </a:cubicBezTo>
                  <a:cubicBezTo>
                    <a:pt x="1529" y="1615"/>
                    <a:pt x="527" y="3495"/>
                    <a:pt x="0" y="5575"/>
                  </a:cubicBezTo>
                  <a:cubicBezTo>
                    <a:pt x="2121" y="6949"/>
                    <a:pt x="4797" y="8994"/>
                    <a:pt x="6738" y="8994"/>
                  </a:cubicBezTo>
                  <a:cubicBezTo>
                    <a:pt x="6816" y="8994"/>
                    <a:pt x="6892" y="8991"/>
                    <a:pt x="6968" y="8984"/>
                  </a:cubicBezTo>
                  <a:cubicBezTo>
                    <a:pt x="9750" y="8758"/>
                    <a:pt x="13058" y="6728"/>
                    <a:pt x="16016" y="5375"/>
                  </a:cubicBezTo>
                  <a:cubicBezTo>
                    <a:pt x="16522" y="5139"/>
                    <a:pt x="16912" y="5041"/>
                    <a:pt x="17230" y="5041"/>
                  </a:cubicBezTo>
                  <a:cubicBezTo>
                    <a:pt x="18766" y="5041"/>
                    <a:pt x="18593" y="7334"/>
                    <a:pt x="21605" y="7355"/>
                  </a:cubicBezTo>
                  <a:cubicBezTo>
                    <a:pt x="21654" y="7355"/>
                    <a:pt x="21702" y="7356"/>
                    <a:pt x="21751" y="7356"/>
                  </a:cubicBezTo>
                  <a:cubicBezTo>
                    <a:pt x="23334" y="7356"/>
                    <a:pt x="24565" y="6962"/>
                    <a:pt x="25489" y="6427"/>
                  </a:cubicBezTo>
                  <a:cubicBezTo>
                    <a:pt x="25088" y="4222"/>
                    <a:pt x="24161" y="2192"/>
                    <a:pt x="22783" y="513"/>
                  </a:cubicBezTo>
                  <a:cubicBezTo>
                    <a:pt x="22610" y="1333"/>
                    <a:pt x="22233" y="2023"/>
                    <a:pt x="21156" y="2023"/>
                  </a:cubicBezTo>
                  <a:cubicBezTo>
                    <a:pt x="20982" y="2023"/>
                    <a:pt x="20789" y="2005"/>
                    <a:pt x="20577" y="1966"/>
                  </a:cubicBezTo>
                  <a:cubicBezTo>
                    <a:pt x="17828" y="1484"/>
                    <a:pt x="17837" y="0"/>
                    <a:pt x="163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2"/>
            <p:cNvSpPr/>
            <p:nvPr/>
          </p:nvSpPr>
          <p:spPr>
            <a:xfrm>
              <a:off x="2907425" y="2498775"/>
              <a:ext cx="319575" cy="93675"/>
            </a:xfrm>
            <a:custGeom>
              <a:avLst/>
              <a:gdLst/>
              <a:ahLst/>
              <a:cxnLst/>
              <a:rect l="l" t="t" r="r" b="b"/>
              <a:pathLst>
                <a:path w="12783" h="3747" extrusionOk="0">
                  <a:moveTo>
                    <a:pt x="6817" y="1"/>
                  </a:moveTo>
                  <a:cubicBezTo>
                    <a:pt x="4311" y="1"/>
                    <a:pt x="2005" y="702"/>
                    <a:pt x="0" y="1930"/>
                  </a:cubicBezTo>
                  <a:cubicBezTo>
                    <a:pt x="619" y="2848"/>
                    <a:pt x="1510" y="3747"/>
                    <a:pt x="2426" y="3747"/>
                  </a:cubicBezTo>
                  <a:cubicBezTo>
                    <a:pt x="2586" y="3747"/>
                    <a:pt x="2747" y="3719"/>
                    <a:pt x="2907" y="3660"/>
                  </a:cubicBezTo>
                  <a:cubicBezTo>
                    <a:pt x="4837" y="2883"/>
                    <a:pt x="5013" y="1955"/>
                    <a:pt x="8145" y="1855"/>
                  </a:cubicBezTo>
                  <a:cubicBezTo>
                    <a:pt x="9524" y="1830"/>
                    <a:pt x="11479" y="1780"/>
                    <a:pt x="12782" y="1454"/>
                  </a:cubicBezTo>
                  <a:cubicBezTo>
                    <a:pt x="11003" y="527"/>
                    <a:pt x="8973" y="1"/>
                    <a:pt x="6817" y="1"/>
                  </a:cubicBezTo>
                  <a:close/>
                </a:path>
              </a:pathLst>
            </a:custGeom>
            <a:solidFill>
              <a:srgbClr val="EE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2754525" y="2694275"/>
              <a:ext cx="632875" cy="116125"/>
            </a:xfrm>
            <a:custGeom>
              <a:avLst/>
              <a:gdLst/>
              <a:ahLst/>
              <a:cxnLst/>
              <a:rect l="l" t="t" r="r" b="b"/>
              <a:pathLst>
                <a:path w="25315" h="4645" extrusionOk="0">
                  <a:moveTo>
                    <a:pt x="24888" y="0"/>
                  </a:moveTo>
                  <a:cubicBezTo>
                    <a:pt x="23044" y="1480"/>
                    <a:pt x="20871" y="2937"/>
                    <a:pt x="19529" y="2937"/>
                  </a:cubicBezTo>
                  <a:cubicBezTo>
                    <a:pt x="19485" y="2937"/>
                    <a:pt x="19442" y="2936"/>
                    <a:pt x="19399" y="2932"/>
                  </a:cubicBezTo>
                  <a:cubicBezTo>
                    <a:pt x="16718" y="2682"/>
                    <a:pt x="14938" y="326"/>
                    <a:pt x="11204" y="25"/>
                  </a:cubicBezTo>
                  <a:cubicBezTo>
                    <a:pt x="11044" y="12"/>
                    <a:pt x="10887" y="6"/>
                    <a:pt x="10732" y="6"/>
                  </a:cubicBezTo>
                  <a:cubicBezTo>
                    <a:pt x="7762" y="6"/>
                    <a:pt x="5763" y="2284"/>
                    <a:pt x="3208" y="2284"/>
                  </a:cubicBezTo>
                  <a:cubicBezTo>
                    <a:pt x="2814" y="2284"/>
                    <a:pt x="2407" y="2230"/>
                    <a:pt x="1981" y="2105"/>
                  </a:cubicBezTo>
                  <a:cubicBezTo>
                    <a:pt x="1379" y="1905"/>
                    <a:pt x="853" y="1780"/>
                    <a:pt x="377" y="1654"/>
                  </a:cubicBezTo>
                  <a:cubicBezTo>
                    <a:pt x="226" y="2231"/>
                    <a:pt x="101" y="2832"/>
                    <a:pt x="1" y="3434"/>
                  </a:cubicBezTo>
                  <a:cubicBezTo>
                    <a:pt x="953" y="3659"/>
                    <a:pt x="2031" y="3835"/>
                    <a:pt x="2983" y="3835"/>
                  </a:cubicBezTo>
                  <a:cubicBezTo>
                    <a:pt x="3011" y="3835"/>
                    <a:pt x="3038" y="3836"/>
                    <a:pt x="3065" y="3836"/>
                  </a:cubicBezTo>
                  <a:cubicBezTo>
                    <a:pt x="5573" y="3836"/>
                    <a:pt x="7105" y="1577"/>
                    <a:pt x="10452" y="1429"/>
                  </a:cubicBezTo>
                  <a:cubicBezTo>
                    <a:pt x="10524" y="1425"/>
                    <a:pt x="10597" y="1423"/>
                    <a:pt x="10669" y="1423"/>
                  </a:cubicBezTo>
                  <a:cubicBezTo>
                    <a:pt x="13691" y="1423"/>
                    <a:pt x="16374" y="4644"/>
                    <a:pt x="18918" y="4644"/>
                  </a:cubicBezTo>
                  <a:cubicBezTo>
                    <a:pt x="19146" y="4644"/>
                    <a:pt x="19374" y="4618"/>
                    <a:pt x="19600" y="4562"/>
                  </a:cubicBezTo>
                  <a:cubicBezTo>
                    <a:pt x="20953" y="4186"/>
                    <a:pt x="23284" y="2607"/>
                    <a:pt x="25314" y="1078"/>
                  </a:cubicBezTo>
                  <a:cubicBezTo>
                    <a:pt x="25189" y="702"/>
                    <a:pt x="25038" y="351"/>
                    <a:pt x="248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2752025" y="2829175"/>
              <a:ext cx="619075" cy="167125"/>
            </a:xfrm>
            <a:custGeom>
              <a:avLst/>
              <a:gdLst/>
              <a:ahLst/>
              <a:cxnLst/>
              <a:rect l="l" t="t" r="r" b="b"/>
              <a:pathLst>
                <a:path w="24763" h="6685" extrusionOk="0">
                  <a:moveTo>
                    <a:pt x="14912" y="1"/>
                  </a:moveTo>
                  <a:cubicBezTo>
                    <a:pt x="14695" y="1"/>
                    <a:pt x="14486" y="30"/>
                    <a:pt x="14286" y="93"/>
                  </a:cubicBezTo>
                  <a:cubicBezTo>
                    <a:pt x="11352" y="1005"/>
                    <a:pt x="9922" y="3228"/>
                    <a:pt x="7370" y="3228"/>
                  </a:cubicBezTo>
                  <a:cubicBezTo>
                    <a:pt x="7328" y="3228"/>
                    <a:pt x="7286" y="3227"/>
                    <a:pt x="7244" y="3226"/>
                  </a:cubicBezTo>
                  <a:cubicBezTo>
                    <a:pt x="5188" y="3151"/>
                    <a:pt x="2657" y="995"/>
                    <a:pt x="0" y="168"/>
                  </a:cubicBezTo>
                  <a:lnTo>
                    <a:pt x="0" y="168"/>
                  </a:lnTo>
                  <a:cubicBezTo>
                    <a:pt x="0" y="770"/>
                    <a:pt x="76" y="1371"/>
                    <a:pt x="151" y="1973"/>
                  </a:cubicBezTo>
                  <a:cubicBezTo>
                    <a:pt x="2793" y="2784"/>
                    <a:pt x="5906" y="4259"/>
                    <a:pt x="8163" y="4259"/>
                  </a:cubicBezTo>
                  <a:cubicBezTo>
                    <a:pt x="8347" y="4259"/>
                    <a:pt x="8525" y="4249"/>
                    <a:pt x="8697" y="4228"/>
                  </a:cubicBezTo>
                  <a:cubicBezTo>
                    <a:pt x="11380" y="3933"/>
                    <a:pt x="13651" y="1801"/>
                    <a:pt x="15303" y="1801"/>
                  </a:cubicBezTo>
                  <a:cubicBezTo>
                    <a:pt x="15472" y="1801"/>
                    <a:pt x="15634" y="1824"/>
                    <a:pt x="15790" y="1872"/>
                  </a:cubicBezTo>
                  <a:cubicBezTo>
                    <a:pt x="17494" y="2374"/>
                    <a:pt x="19875" y="4228"/>
                    <a:pt x="21905" y="5582"/>
                  </a:cubicBezTo>
                  <a:cubicBezTo>
                    <a:pt x="22457" y="5958"/>
                    <a:pt x="23259" y="6334"/>
                    <a:pt x="24136" y="6684"/>
                  </a:cubicBezTo>
                  <a:cubicBezTo>
                    <a:pt x="24362" y="6308"/>
                    <a:pt x="24562" y="5933"/>
                    <a:pt x="24763" y="5532"/>
                  </a:cubicBezTo>
                  <a:lnTo>
                    <a:pt x="24763" y="5532"/>
                  </a:lnTo>
                  <a:cubicBezTo>
                    <a:pt x="24757" y="5532"/>
                    <a:pt x="24752" y="5532"/>
                    <a:pt x="24747" y="5532"/>
                  </a:cubicBezTo>
                  <a:cubicBezTo>
                    <a:pt x="22290" y="5532"/>
                    <a:pt x="17888" y="1"/>
                    <a:pt x="149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2817825" y="2553600"/>
              <a:ext cx="483100" cy="74275"/>
            </a:xfrm>
            <a:custGeom>
              <a:avLst/>
              <a:gdLst/>
              <a:ahLst/>
              <a:cxnLst/>
              <a:rect l="l" t="t" r="r" b="b"/>
              <a:pathLst>
                <a:path w="19324" h="2971" extrusionOk="0">
                  <a:moveTo>
                    <a:pt x="8727" y="1"/>
                  </a:moveTo>
                  <a:cubicBezTo>
                    <a:pt x="7522" y="1"/>
                    <a:pt x="5857" y="1578"/>
                    <a:pt x="4588" y="1578"/>
                  </a:cubicBezTo>
                  <a:cubicBezTo>
                    <a:pt x="4449" y="1578"/>
                    <a:pt x="4314" y="1559"/>
                    <a:pt x="4186" y="1517"/>
                  </a:cubicBezTo>
                  <a:cubicBezTo>
                    <a:pt x="3484" y="1266"/>
                    <a:pt x="2582" y="1191"/>
                    <a:pt x="1654" y="1166"/>
                  </a:cubicBezTo>
                  <a:cubicBezTo>
                    <a:pt x="1053" y="1717"/>
                    <a:pt x="501" y="2319"/>
                    <a:pt x="0" y="2970"/>
                  </a:cubicBezTo>
                  <a:cubicBezTo>
                    <a:pt x="2331" y="2920"/>
                    <a:pt x="5138" y="2595"/>
                    <a:pt x="6817" y="1542"/>
                  </a:cubicBezTo>
                  <a:cubicBezTo>
                    <a:pt x="7552" y="1091"/>
                    <a:pt x="8146" y="919"/>
                    <a:pt x="8680" y="919"/>
                  </a:cubicBezTo>
                  <a:cubicBezTo>
                    <a:pt x="9895" y="919"/>
                    <a:pt x="10799" y="1806"/>
                    <a:pt x="12331" y="2294"/>
                  </a:cubicBezTo>
                  <a:cubicBezTo>
                    <a:pt x="12976" y="2498"/>
                    <a:pt x="13813" y="2598"/>
                    <a:pt x="14691" y="2598"/>
                  </a:cubicBezTo>
                  <a:cubicBezTo>
                    <a:pt x="16506" y="2598"/>
                    <a:pt x="18496" y="2169"/>
                    <a:pt x="19323" y="1341"/>
                  </a:cubicBezTo>
                  <a:cubicBezTo>
                    <a:pt x="18847" y="890"/>
                    <a:pt x="18321" y="464"/>
                    <a:pt x="17770" y="88"/>
                  </a:cubicBezTo>
                  <a:cubicBezTo>
                    <a:pt x="17305" y="613"/>
                    <a:pt x="16629" y="1203"/>
                    <a:pt x="15677" y="1203"/>
                  </a:cubicBezTo>
                  <a:cubicBezTo>
                    <a:pt x="15447" y="1203"/>
                    <a:pt x="15201" y="1169"/>
                    <a:pt x="14937" y="1091"/>
                  </a:cubicBezTo>
                  <a:cubicBezTo>
                    <a:pt x="12832" y="439"/>
                    <a:pt x="10526" y="665"/>
                    <a:pt x="9173" y="88"/>
                  </a:cubicBezTo>
                  <a:cubicBezTo>
                    <a:pt x="9033" y="28"/>
                    <a:pt x="8884" y="1"/>
                    <a:pt x="8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2823450" y="2981950"/>
              <a:ext cx="492500" cy="130900"/>
            </a:xfrm>
            <a:custGeom>
              <a:avLst/>
              <a:gdLst/>
              <a:ahLst/>
              <a:cxnLst/>
              <a:rect l="l" t="t" r="r" b="b"/>
              <a:pathLst>
                <a:path w="19700" h="5236" extrusionOk="0">
                  <a:moveTo>
                    <a:pt x="7736" y="0"/>
                  </a:moveTo>
                  <a:cubicBezTo>
                    <a:pt x="7305" y="0"/>
                    <a:pt x="6870" y="111"/>
                    <a:pt x="6417" y="398"/>
                  </a:cubicBezTo>
                  <a:cubicBezTo>
                    <a:pt x="5154" y="1232"/>
                    <a:pt x="3212" y="1907"/>
                    <a:pt x="439" y="1907"/>
                  </a:cubicBezTo>
                  <a:cubicBezTo>
                    <a:pt x="295" y="1907"/>
                    <a:pt x="149" y="1905"/>
                    <a:pt x="1" y="1902"/>
                  </a:cubicBezTo>
                  <a:lnTo>
                    <a:pt x="1" y="1902"/>
                  </a:lnTo>
                  <a:cubicBezTo>
                    <a:pt x="1103" y="3255"/>
                    <a:pt x="2457" y="4383"/>
                    <a:pt x="3986" y="5235"/>
                  </a:cubicBezTo>
                  <a:cubicBezTo>
                    <a:pt x="4211" y="5110"/>
                    <a:pt x="4462" y="4959"/>
                    <a:pt x="4738" y="4834"/>
                  </a:cubicBezTo>
                  <a:cubicBezTo>
                    <a:pt x="7695" y="3431"/>
                    <a:pt x="6517" y="1501"/>
                    <a:pt x="7870" y="1501"/>
                  </a:cubicBezTo>
                  <a:cubicBezTo>
                    <a:pt x="9085" y="1501"/>
                    <a:pt x="12054" y="2469"/>
                    <a:pt x="13774" y="2469"/>
                  </a:cubicBezTo>
                  <a:cubicBezTo>
                    <a:pt x="13971" y="2469"/>
                    <a:pt x="14152" y="2456"/>
                    <a:pt x="14311" y="2428"/>
                  </a:cubicBezTo>
                  <a:cubicBezTo>
                    <a:pt x="14906" y="2321"/>
                    <a:pt x="15383" y="2259"/>
                    <a:pt x="15814" y="2259"/>
                  </a:cubicBezTo>
                  <a:cubicBezTo>
                    <a:pt x="16490" y="2259"/>
                    <a:pt x="17050" y="2411"/>
                    <a:pt x="17770" y="2779"/>
                  </a:cubicBezTo>
                  <a:cubicBezTo>
                    <a:pt x="18121" y="2954"/>
                    <a:pt x="18447" y="3255"/>
                    <a:pt x="18723" y="3581"/>
                  </a:cubicBezTo>
                  <a:cubicBezTo>
                    <a:pt x="19048" y="3280"/>
                    <a:pt x="19374" y="2979"/>
                    <a:pt x="19700" y="2629"/>
                  </a:cubicBezTo>
                  <a:cubicBezTo>
                    <a:pt x="19023" y="2027"/>
                    <a:pt x="18121" y="1476"/>
                    <a:pt x="17169" y="1350"/>
                  </a:cubicBezTo>
                  <a:cubicBezTo>
                    <a:pt x="16627" y="1263"/>
                    <a:pt x="16135" y="1235"/>
                    <a:pt x="15671" y="1235"/>
                  </a:cubicBezTo>
                  <a:cubicBezTo>
                    <a:pt x="14799" y="1235"/>
                    <a:pt x="14024" y="1335"/>
                    <a:pt x="13197" y="1335"/>
                  </a:cubicBezTo>
                  <a:cubicBezTo>
                    <a:pt x="12689" y="1335"/>
                    <a:pt x="12161" y="1297"/>
                    <a:pt x="11580" y="1175"/>
                  </a:cubicBezTo>
                  <a:cubicBezTo>
                    <a:pt x="10090" y="844"/>
                    <a:pt x="8924" y="0"/>
                    <a:pt x="77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2"/>
            <p:cNvSpPr/>
            <p:nvPr/>
          </p:nvSpPr>
          <p:spPr>
            <a:xfrm>
              <a:off x="2842250" y="2542625"/>
              <a:ext cx="562050" cy="609050"/>
            </a:xfrm>
            <a:custGeom>
              <a:avLst/>
              <a:gdLst/>
              <a:ahLst/>
              <a:cxnLst/>
              <a:rect l="l" t="t" r="r" b="b"/>
              <a:pathLst>
                <a:path w="22482" h="24362" extrusionOk="0">
                  <a:moveTo>
                    <a:pt x="15966" y="1"/>
                  </a:moveTo>
                  <a:lnTo>
                    <a:pt x="15966" y="1"/>
                  </a:lnTo>
                  <a:cubicBezTo>
                    <a:pt x="18221" y="2357"/>
                    <a:pt x="19600" y="5515"/>
                    <a:pt x="19600" y="9049"/>
                  </a:cubicBezTo>
                  <a:cubicBezTo>
                    <a:pt x="19600" y="16242"/>
                    <a:pt x="13760" y="22106"/>
                    <a:pt x="6542" y="22106"/>
                  </a:cubicBezTo>
                  <a:cubicBezTo>
                    <a:pt x="4161" y="22106"/>
                    <a:pt x="1930" y="21455"/>
                    <a:pt x="1" y="20327"/>
                  </a:cubicBezTo>
                  <a:lnTo>
                    <a:pt x="1" y="20327"/>
                  </a:lnTo>
                  <a:cubicBezTo>
                    <a:pt x="2381" y="22808"/>
                    <a:pt x="5715" y="24362"/>
                    <a:pt x="9424" y="24362"/>
                  </a:cubicBezTo>
                  <a:cubicBezTo>
                    <a:pt x="16642" y="24362"/>
                    <a:pt x="22482" y="18497"/>
                    <a:pt x="22482" y="11304"/>
                  </a:cubicBezTo>
                  <a:cubicBezTo>
                    <a:pt x="22482" y="6467"/>
                    <a:pt x="19850" y="2257"/>
                    <a:pt x="15966" y="1"/>
                  </a:cubicBezTo>
                  <a:close/>
                </a:path>
              </a:pathLst>
            </a:custGeom>
            <a:solidFill>
              <a:srgbClr val="A6804B">
                <a:alpha val="5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22"/>
          <p:cNvGrpSpPr/>
          <p:nvPr/>
        </p:nvGrpSpPr>
        <p:grpSpPr>
          <a:xfrm rot="10800000">
            <a:off x="8124511" y="4040371"/>
            <a:ext cx="1304506" cy="1304506"/>
            <a:chOff x="591150" y="540000"/>
            <a:chExt cx="1040525" cy="1040525"/>
          </a:xfrm>
        </p:grpSpPr>
        <p:sp>
          <p:nvSpPr>
            <p:cNvPr id="1070" name="Google Shape;1070;p22"/>
            <p:cNvSpPr/>
            <p:nvPr/>
          </p:nvSpPr>
          <p:spPr>
            <a:xfrm>
              <a:off x="591150" y="540000"/>
              <a:ext cx="1040525" cy="1040525"/>
            </a:xfrm>
            <a:custGeom>
              <a:avLst/>
              <a:gdLst/>
              <a:ahLst/>
              <a:cxnLst/>
              <a:rect l="l" t="t" r="r" b="b"/>
              <a:pathLst>
                <a:path w="37345" h="37345" extrusionOk="0">
                  <a:moveTo>
                    <a:pt x="18673" y="0"/>
                  </a:moveTo>
                  <a:cubicBezTo>
                    <a:pt x="8372" y="0"/>
                    <a:pt x="1" y="8346"/>
                    <a:pt x="1" y="18672"/>
                  </a:cubicBezTo>
                  <a:cubicBezTo>
                    <a:pt x="1" y="28973"/>
                    <a:pt x="8372" y="37344"/>
                    <a:pt x="18673" y="37344"/>
                  </a:cubicBezTo>
                  <a:cubicBezTo>
                    <a:pt x="28998" y="37344"/>
                    <a:pt x="37344" y="28973"/>
                    <a:pt x="37344" y="18672"/>
                  </a:cubicBezTo>
                  <a:cubicBezTo>
                    <a:pt x="37344" y="8346"/>
                    <a:pt x="28998" y="0"/>
                    <a:pt x="18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2"/>
            <p:cNvSpPr/>
            <p:nvPr/>
          </p:nvSpPr>
          <p:spPr>
            <a:xfrm>
              <a:off x="591150" y="759975"/>
              <a:ext cx="1040525" cy="602359"/>
            </a:xfrm>
            <a:custGeom>
              <a:avLst/>
              <a:gdLst/>
              <a:ahLst/>
              <a:cxnLst/>
              <a:rect l="l" t="t" r="r" b="b"/>
              <a:pathLst>
                <a:path w="37345" h="21619" extrusionOk="0">
                  <a:moveTo>
                    <a:pt x="33911" y="0"/>
                  </a:moveTo>
                  <a:cubicBezTo>
                    <a:pt x="30552" y="1028"/>
                    <a:pt x="28322" y="6918"/>
                    <a:pt x="25966" y="7494"/>
                  </a:cubicBezTo>
                  <a:cubicBezTo>
                    <a:pt x="23234" y="8196"/>
                    <a:pt x="18322" y="10677"/>
                    <a:pt x="13259" y="10752"/>
                  </a:cubicBezTo>
                  <a:cubicBezTo>
                    <a:pt x="13238" y="10753"/>
                    <a:pt x="13216" y="10753"/>
                    <a:pt x="13195" y="10753"/>
                  </a:cubicBezTo>
                  <a:cubicBezTo>
                    <a:pt x="9192" y="10753"/>
                    <a:pt x="6198" y="3720"/>
                    <a:pt x="2783" y="1003"/>
                  </a:cubicBezTo>
                  <a:cubicBezTo>
                    <a:pt x="1028" y="3835"/>
                    <a:pt x="1" y="7193"/>
                    <a:pt x="1" y="10777"/>
                  </a:cubicBezTo>
                  <a:cubicBezTo>
                    <a:pt x="1" y="14712"/>
                    <a:pt x="1229" y="18371"/>
                    <a:pt x="3334" y="21379"/>
                  </a:cubicBezTo>
                  <a:cubicBezTo>
                    <a:pt x="4624" y="21295"/>
                    <a:pt x="6194" y="20931"/>
                    <a:pt x="8178" y="20931"/>
                  </a:cubicBezTo>
                  <a:cubicBezTo>
                    <a:pt x="9163" y="20931"/>
                    <a:pt x="10249" y="21021"/>
                    <a:pt x="11454" y="21279"/>
                  </a:cubicBezTo>
                  <a:cubicBezTo>
                    <a:pt x="12565" y="21517"/>
                    <a:pt x="13500" y="21619"/>
                    <a:pt x="14316" y="21619"/>
                  </a:cubicBezTo>
                  <a:cubicBezTo>
                    <a:pt x="18046" y="21619"/>
                    <a:pt x="19264" y="19484"/>
                    <a:pt x="23234" y="18497"/>
                  </a:cubicBezTo>
                  <a:cubicBezTo>
                    <a:pt x="24192" y="18265"/>
                    <a:pt x="25311" y="18178"/>
                    <a:pt x="26530" y="18178"/>
                  </a:cubicBezTo>
                  <a:cubicBezTo>
                    <a:pt x="29265" y="18178"/>
                    <a:pt x="32498" y="18614"/>
                    <a:pt x="35515" y="18822"/>
                  </a:cubicBezTo>
                  <a:cubicBezTo>
                    <a:pt x="36693" y="16391"/>
                    <a:pt x="37344" y="13659"/>
                    <a:pt x="37344" y="10777"/>
                  </a:cubicBezTo>
                  <a:cubicBezTo>
                    <a:pt x="37344" y="6742"/>
                    <a:pt x="36066" y="3033"/>
                    <a:pt x="339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2"/>
            <p:cNvSpPr/>
            <p:nvPr/>
          </p:nvSpPr>
          <p:spPr>
            <a:xfrm>
              <a:off x="745481" y="540000"/>
              <a:ext cx="710215" cy="295343"/>
            </a:xfrm>
            <a:custGeom>
              <a:avLst/>
              <a:gdLst/>
              <a:ahLst/>
              <a:cxnLst/>
              <a:rect l="l" t="t" r="r" b="b"/>
              <a:pathLst>
                <a:path w="25490" h="10600" extrusionOk="0">
                  <a:moveTo>
                    <a:pt x="13134" y="0"/>
                  </a:moveTo>
                  <a:cubicBezTo>
                    <a:pt x="8021" y="0"/>
                    <a:pt x="3359" y="2056"/>
                    <a:pt x="1" y="5414"/>
                  </a:cubicBezTo>
                  <a:cubicBezTo>
                    <a:pt x="1304" y="7394"/>
                    <a:pt x="3610" y="9850"/>
                    <a:pt x="5915" y="10226"/>
                  </a:cubicBezTo>
                  <a:cubicBezTo>
                    <a:pt x="7236" y="10446"/>
                    <a:pt x="8717" y="10599"/>
                    <a:pt x="10203" y="10599"/>
                  </a:cubicBezTo>
                  <a:cubicBezTo>
                    <a:pt x="12780" y="10599"/>
                    <a:pt x="15373" y="10139"/>
                    <a:pt x="17169" y="8772"/>
                  </a:cubicBezTo>
                  <a:cubicBezTo>
                    <a:pt x="19449" y="7043"/>
                    <a:pt x="23936" y="6592"/>
                    <a:pt x="25489" y="4662"/>
                  </a:cubicBezTo>
                  <a:cubicBezTo>
                    <a:pt x="22181" y="1755"/>
                    <a:pt x="17870" y="0"/>
                    <a:pt x="13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2"/>
            <p:cNvSpPr/>
            <p:nvPr/>
          </p:nvSpPr>
          <p:spPr>
            <a:xfrm>
              <a:off x="783206" y="1371779"/>
              <a:ext cx="731140" cy="208746"/>
            </a:xfrm>
            <a:custGeom>
              <a:avLst/>
              <a:gdLst/>
              <a:ahLst/>
              <a:cxnLst/>
              <a:rect l="l" t="t" r="r" b="b"/>
              <a:pathLst>
                <a:path w="26241" h="7492" extrusionOk="0">
                  <a:moveTo>
                    <a:pt x="24003" y="1"/>
                  </a:moveTo>
                  <a:cubicBezTo>
                    <a:pt x="22615" y="1"/>
                    <a:pt x="20868" y="387"/>
                    <a:pt x="18922" y="674"/>
                  </a:cubicBezTo>
                  <a:cubicBezTo>
                    <a:pt x="15396" y="1187"/>
                    <a:pt x="12817" y="2702"/>
                    <a:pt x="9306" y="2702"/>
                  </a:cubicBezTo>
                  <a:cubicBezTo>
                    <a:pt x="8699" y="2702"/>
                    <a:pt x="8065" y="2657"/>
                    <a:pt x="7394" y="2554"/>
                  </a:cubicBezTo>
                  <a:cubicBezTo>
                    <a:pt x="6534" y="2429"/>
                    <a:pt x="5772" y="2373"/>
                    <a:pt x="5068" y="2373"/>
                  </a:cubicBezTo>
                  <a:cubicBezTo>
                    <a:pt x="3226" y="2373"/>
                    <a:pt x="1777" y="2755"/>
                    <a:pt x="0" y="3281"/>
                  </a:cubicBezTo>
                  <a:cubicBezTo>
                    <a:pt x="3208" y="5912"/>
                    <a:pt x="7318" y="7491"/>
                    <a:pt x="11780" y="7491"/>
                  </a:cubicBezTo>
                  <a:cubicBezTo>
                    <a:pt x="17619" y="7491"/>
                    <a:pt x="22807" y="4809"/>
                    <a:pt x="26241" y="649"/>
                  </a:cubicBezTo>
                  <a:cubicBezTo>
                    <a:pt x="25682" y="170"/>
                    <a:pt x="24921" y="1"/>
                    <a:pt x="2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2"/>
            <p:cNvSpPr/>
            <p:nvPr/>
          </p:nvSpPr>
          <p:spPr>
            <a:xfrm>
              <a:off x="751778" y="795583"/>
              <a:ext cx="199050" cy="118889"/>
            </a:xfrm>
            <a:custGeom>
              <a:avLst/>
              <a:gdLst/>
              <a:ahLst/>
              <a:cxnLst/>
              <a:rect l="l" t="t" r="r" b="b"/>
              <a:pathLst>
                <a:path w="7144" h="4267" extrusionOk="0">
                  <a:moveTo>
                    <a:pt x="3058" y="1"/>
                  </a:moveTo>
                  <a:cubicBezTo>
                    <a:pt x="2880" y="1"/>
                    <a:pt x="2726" y="17"/>
                    <a:pt x="2607" y="51"/>
                  </a:cubicBezTo>
                  <a:cubicBezTo>
                    <a:pt x="1053" y="452"/>
                    <a:pt x="0" y="903"/>
                    <a:pt x="953" y="1930"/>
                  </a:cubicBezTo>
                  <a:cubicBezTo>
                    <a:pt x="1809" y="2855"/>
                    <a:pt x="2869" y="4266"/>
                    <a:pt x="4077" y="4266"/>
                  </a:cubicBezTo>
                  <a:cubicBezTo>
                    <a:pt x="4212" y="4266"/>
                    <a:pt x="4348" y="4249"/>
                    <a:pt x="4486" y="4211"/>
                  </a:cubicBezTo>
                  <a:cubicBezTo>
                    <a:pt x="5840" y="3810"/>
                    <a:pt x="7143" y="2482"/>
                    <a:pt x="6441" y="1429"/>
                  </a:cubicBezTo>
                  <a:cubicBezTo>
                    <a:pt x="5866" y="533"/>
                    <a:pt x="4074" y="1"/>
                    <a:pt x="30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2"/>
            <p:cNvSpPr/>
            <p:nvPr/>
          </p:nvSpPr>
          <p:spPr>
            <a:xfrm>
              <a:off x="1035278" y="771315"/>
              <a:ext cx="567058" cy="640977"/>
            </a:xfrm>
            <a:custGeom>
              <a:avLst/>
              <a:gdLst/>
              <a:ahLst/>
              <a:cxnLst/>
              <a:rect l="l" t="t" r="r" b="b"/>
              <a:pathLst>
                <a:path w="20352" h="23005" extrusionOk="0">
                  <a:moveTo>
                    <a:pt x="15529" y="0"/>
                  </a:moveTo>
                  <a:cubicBezTo>
                    <a:pt x="15203" y="0"/>
                    <a:pt x="14344" y="338"/>
                    <a:pt x="11931" y="1323"/>
                  </a:cubicBezTo>
                  <a:cubicBezTo>
                    <a:pt x="10336" y="1977"/>
                    <a:pt x="9201" y="2218"/>
                    <a:pt x="8377" y="2218"/>
                  </a:cubicBezTo>
                  <a:cubicBezTo>
                    <a:pt x="6094" y="2218"/>
                    <a:pt x="6191" y="373"/>
                    <a:pt x="5462" y="373"/>
                  </a:cubicBezTo>
                  <a:cubicBezTo>
                    <a:pt x="5416" y="373"/>
                    <a:pt x="5367" y="380"/>
                    <a:pt x="5314" y="395"/>
                  </a:cubicBezTo>
                  <a:cubicBezTo>
                    <a:pt x="4111" y="721"/>
                    <a:pt x="2908" y="2250"/>
                    <a:pt x="3234" y="3002"/>
                  </a:cubicBezTo>
                  <a:cubicBezTo>
                    <a:pt x="3585" y="3729"/>
                    <a:pt x="4687" y="6110"/>
                    <a:pt x="4286" y="6185"/>
                  </a:cubicBezTo>
                  <a:cubicBezTo>
                    <a:pt x="2206" y="6511"/>
                    <a:pt x="577" y="6160"/>
                    <a:pt x="753" y="7613"/>
                  </a:cubicBezTo>
                  <a:cubicBezTo>
                    <a:pt x="928" y="9067"/>
                    <a:pt x="2632" y="10696"/>
                    <a:pt x="3685" y="11222"/>
                  </a:cubicBezTo>
                  <a:cubicBezTo>
                    <a:pt x="4712" y="11724"/>
                    <a:pt x="5139" y="12501"/>
                    <a:pt x="4286" y="13278"/>
                  </a:cubicBezTo>
                  <a:cubicBezTo>
                    <a:pt x="3409" y="14055"/>
                    <a:pt x="3610" y="13729"/>
                    <a:pt x="2231" y="14456"/>
                  </a:cubicBezTo>
                  <a:cubicBezTo>
                    <a:pt x="828" y="15182"/>
                    <a:pt x="1" y="14230"/>
                    <a:pt x="201" y="15608"/>
                  </a:cubicBezTo>
                  <a:cubicBezTo>
                    <a:pt x="402" y="16987"/>
                    <a:pt x="978" y="17714"/>
                    <a:pt x="1931" y="19318"/>
                  </a:cubicBezTo>
                  <a:cubicBezTo>
                    <a:pt x="2908" y="20947"/>
                    <a:pt x="7720" y="22902"/>
                    <a:pt x="8497" y="23002"/>
                  </a:cubicBezTo>
                  <a:cubicBezTo>
                    <a:pt x="8516" y="23004"/>
                    <a:pt x="8534" y="23005"/>
                    <a:pt x="8552" y="23005"/>
                  </a:cubicBezTo>
                  <a:cubicBezTo>
                    <a:pt x="9245" y="23005"/>
                    <a:pt x="9176" y="21583"/>
                    <a:pt x="9249" y="19994"/>
                  </a:cubicBezTo>
                  <a:cubicBezTo>
                    <a:pt x="9349" y="18365"/>
                    <a:pt x="8823" y="17613"/>
                    <a:pt x="10301" y="16661"/>
                  </a:cubicBezTo>
                  <a:cubicBezTo>
                    <a:pt x="11755" y="15684"/>
                    <a:pt x="13560" y="16586"/>
                    <a:pt x="13635" y="14581"/>
                  </a:cubicBezTo>
                  <a:cubicBezTo>
                    <a:pt x="13735" y="12601"/>
                    <a:pt x="11931" y="12250"/>
                    <a:pt x="12432" y="11047"/>
                  </a:cubicBezTo>
                  <a:cubicBezTo>
                    <a:pt x="12760" y="10297"/>
                    <a:pt x="13847" y="9947"/>
                    <a:pt x="14851" y="9947"/>
                  </a:cubicBezTo>
                  <a:cubicBezTo>
                    <a:pt x="15457" y="9947"/>
                    <a:pt x="16033" y="10075"/>
                    <a:pt x="16392" y="10320"/>
                  </a:cubicBezTo>
                  <a:cubicBezTo>
                    <a:pt x="17050" y="10771"/>
                    <a:pt x="17541" y="11485"/>
                    <a:pt x="18038" y="11485"/>
                  </a:cubicBezTo>
                  <a:cubicBezTo>
                    <a:pt x="18260" y="11485"/>
                    <a:pt x="18483" y="11343"/>
                    <a:pt x="18723" y="10972"/>
                  </a:cubicBezTo>
                  <a:cubicBezTo>
                    <a:pt x="19500" y="9769"/>
                    <a:pt x="19575" y="8616"/>
                    <a:pt x="19750" y="8014"/>
                  </a:cubicBezTo>
                  <a:cubicBezTo>
                    <a:pt x="19926" y="7438"/>
                    <a:pt x="19500" y="5633"/>
                    <a:pt x="19750" y="5132"/>
                  </a:cubicBezTo>
                  <a:cubicBezTo>
                    <a:pt x="20001" y="4631"/>
                    <a:pt x="20352" y="2100"/>
                    <a:pt x="17169" y="1323"/>
                  </a:cubicBezTo>
                  <a:cubicBezTo>
                    <a:pt x="15212" y="860"/>
                    <a:pt x="16050" y="0"/>
                    <a:pt x="15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2"/>
            <p:cNvSpPr/>
            <p:nvPr/>
          </p:nvSpPr>
          <p:spPr>
            <a:xfrm>
              <a:off x="816725" y="540000"/>
              <a:ext cx="483944" cy="230423"/>
            </a:xfrm>
            <a:custGeom>
              <a:avLst/>
              <a:gdLst/>
              <a:ahLst/>
              <a:cxnLst/>
              <a:rect l="l" t="t" r="r" b="b"/>
              <a:pathLst>
                <a:path w="17369" h="8270" extrusionOk="0">
                  <a:moveTo>
                    <a:pt x="10577" y="0"/>
                  </a:moveTo>
                  <a:cubicBezTo>
                    <a:pt x="7143" y="0"/>
                    <a:pt x="3935" y="928"/>
                    <a:pt x="1153" y="2557"/>
                  </a:cubicBezTo>
                  <a:cubicBezTo>
                    <a:pt x="326" y="3810"/>
                    <a:pt x="0" y="4938"/>
                    <a:pt x="602" y="5389"/>
                  </a:cubicBezTo>
                  <a:cubicBezTo>
                    <a:pt x="2155" y="6542"/>
                    <a:pt x="5589" y="6843"/>
                    <a:pt x="6441" y="7720"/>
                  </a:cubicBezTo>
                  <a:cubicBezTo>
                    <a:pt x="6798" y="8087"/>
                    <a:pt x="7581" y="8270"/>
                    <a:pt x="8441" y="8270"/>
                  </a:cubicBezTo>
                  <a:cubicBezTo>
                    <a:pt x="9634" y="8270"/>
                    <a:pt x="10975" y="7918"/>
                    <a:pt x="11529" y="7219"/>
                  </a:cubicBezTo>
                  <a:cubicBezTo>
                    <a:pt x="12456" y="6016"/>
                    <a:pt x="13158" y="5765"/>
                    <a:pt x="14536" y="4988"/>
                  </a:cubicBezTo>
                  <a:cubicBezTo>
                    <a:pt x="15890" y="4211"/>
                    <a:pt x="17369" y="2632"/>
                    <a:pt x="16667" y="1705"/>
                  </a:cubicBezTo>
                  <a:cubicBezTo>
                    <a:pt x="16491" y="1454"/>
                    <a:pt x="16040" y="1053"/>
                    <a:pt x="15389" y="627"/>
                  </a:cubicBezTo>
                  <a:cubicBezTo>
                    <a:pt x="13860" y="226"/>
                    <a:pt x="12256" y="0"/>
                    <a:pt x="10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2"/>
            <p:cNvSpPr/>
            <p:nvPr/>
          </p:nvSpPr>
          <p:spPr>
            <a:xfrm>
              <a:off x="591150" y="889730"/>
              <a:ext cx="335910" cy="604198"/>
            </a:xfrm>
            <a:custGeom>
              <a:avLst/>
              <a:gdLst/>
              <a:ahLst/>
              <a:cxnLst/>
              <a:rect l="l" t="t" r="r" b="b"/>
              <a:pathLst>
                <a:path w="12056" h="21685" extrusionOk="0">
                  <a:moveTo>
                    <a:pt x="2637" y="0"/>
                  </a:moveTo>
                  <a:cubicBezTo>
                    <a:pt x="1822" y="0"/>
                    <a:pt x="1119" y="254"/>
                    <a:pt x="778" y="857"/>
                  </a:cubicBezTo>
                  <a:cubicBezTo>
                    <a:pt x="276" y="2511"/>
                    <a:pt x="1" y="4291"/>
                    <a:pt x="1" y="6120"/>
                  </a:cubicBezTo>
                  <a:cubicBezTo>
                    <a:pt x="1" y="12612"/>
                    <a:pt x="3334" y="18326"/>
                    <a:pt x="8372" y="21684"/>
                  </a:cubicBezTo>
                  <a:cubicBezTo>
                    <a:pt x="9700" y="20832"/>
                    <a:pt x="9926" y="19830"/>
                    <a:pt x="10327" y="17800"/>
                  </a:cubicBezTo>
                  <a:cubicBezTo>
                    <a:pt x="10728" y="15769"/>
                    <a:pt x="11104" y="15318"/>
                    <a:pt x="10076" y="14291"/>
                  </a:cubicBezTo>
                  <a:cubicBezTo>
                    <a:pt x="9048" y="13288"/>
                    <a:pt x="5164" y="13063"/>
                    <a:pt x="4387" y="12411"/>
                  </a:cubicBezTo>
                  <a:cubicBezTo>
                    <a:pt x="3610" y="11734"/>
                    <a:pt x="3008" y="9554"/>
                    <a:pt x="3284" y="8852"/>
                  </a:cubicBezTo>
                  <a:cubicBezTo>
                    <a:pt x="3328" y="8734"/>
                    <a:pt x="3395" y="8684"/>
                    <a:pt x="3489" y="8684"/>
                  </a:cubicBezTo>
                  <a:cubicBezTo>
                    <a:pt x="3934" y="8684"/>
                    <a:pt x="4981" y="9812"/>
                    <a:pt x="6968" y="10206"/>
                  </a:cubicBezTo>
                  <a:cubicBezTo>
                    <a:pt x="7151" y="10242"/>
                    <a:pt x="7309" y="10259"/>
                    <a:pt x="7446" y="10259"/>
                  </a:cubicBezTo>
                  <a:cubicBezTo>
                    <a:pt x="9108" y="10259"/>
                    <a:pt x="7605" y="7760"/>
                    <a:pt x="8948" y="6972"/>
                  </a:cubicBezTo>
                  <a:cubicBezTo>
                    <a:pt x="10402" y="6120"/>
                    <a:pt x="10502" y="6020"/>
                    <a:pt x="11279" y="4917"/>
                  </a:cubicBezTo>
                  <a:cubicBezTo>
                    <a:pt x="12056" y="3789"/>
                    <a:pt x="7394" y="4642"/>
                    <a:pt x="6968" y="2586"/>
                  </a:cubicBezTo>
                  <a:cubicBezTo>
                    <a:pt x="6677" y="1182"/>
                    <a:pt x="4396" y="0"/>
                    <a:pt x="26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2"/>
            <p:cNvSpPr/>
            <p:nvPr/>
          </p:nvSpPr>
          <p:spPr>
            <a:xfrm>
              <a:off x="876072" y="1448318"/>
              <a:ext cx="528635" cy="132208"/>
            </a:xfrm>
            <a:custGeom>
              <a:avLst/>
              <a:gdLst/>
              <a:ahLst/>
              <a:cxnLst/>
              <a:rect l="l" t="t" r="r" b="b"/>
              <a:pathLst>
                <a:path w="18973" h="4745" extrusionOk="0">
                  <a:moveTo>
                    <a:pt x="14066" y="1"/>
                  </a:moveTo>
                  <a:cubicBezTo>
                    <a:pt x="13042" y="1"/>
                    <a:pt x="11946" y="367"/>
                    <a:pt x="11128" y="1185"/>
                  </a:cubicBezTo>
                  <a:cubicBezTo>
                    <a:pt x="10482" y="1857"/>
                    <a:pt x="9151" y="2069"/>
                    <a:pt x="7610" y="2069"/>
                  </a:cubicBezTo>
                  <a:cubicBezTo>
                    <a:pt x="6162" y="2069"/>
                    <a:pt x="4529" y="1881"/>
                    <a:pt x="3108" y="1711"/>
                  </a:cubicBezTo>
                  <a:cubicBezTo>
                    <a:pt x="2892" y="1687"/>
                    <a:pt x="2687" y="1676"/>
                    <a:pt x="2493" y="1676"/>
                  </a:cubicBezTo>
                  <a:cubicBezTo>
                    <a:pt x="1270" y="1676"/>
                    <a:pt x="476" y="2126"/>
                    <a:pt x="0" y="2689"/>
                  </a:cubicBezTo>
                  <a:cubicBezTo>
                    <a:pt x="2557" y="3992"/>
                    <a:pt x="5414" y="4744"/>
                    <a:pt x="8447" y="4744"/>
                  </a:cubicBezTo>
                  <a:cubicBezTo>
                    <a:pt x="12206" y="4744"/>
                    <a:pt x="15715" y="3616"/>
                    <a:pt x="18622" y="1711"/>
                  </a:cubicBezTo>
                  <a:cubicBezTo>
                    <a:pt x="18973" y="433"/>
                    <a:pt x="16692" y="809"/>
                    <a:pt x="15665" y="333"/>
                  </a:cubicBezTo>
                  <a:cubicBezTo>
                    <a:pt x="15196" y="116"/>
                    <a:pt x="14642" y="1"/>
                    <a:pt x="14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2"/>
            <p:cNvSpPr/>
            <p:nvPr/>
          </p:nvSpPr>
          <p:spPr>
            <a:xfrm>
              <a:off x="1501752" y="1180085"/>
              <a:ext cx="111756" cy="193728"/>
            </a:xfrm>
            <a:custGeom>
              <a:avLst/>
              <a:gdLst/>
              <a:ahLst/>
              <a:cxnLst/>
              <a:rect l="l" t="t" r="r" b="b"/>
              <a:pathLst>
                <a:path w="4011" h="6953" extrusionOk="0">
                  <a:moveTo>
                    <a:pt x="2703" y="1"/>
                  </a:moveTo>
                  <a:cubicBezTo>
                    <a:pt x="2264" y="1"/>
                    <a:pt x="1815" y="278"/>
                    <a:pt x="1354" y="1113"/>
                  </a:cubicBezTo>
                  <a:cubicBezTo>
                    <a:pt x="1" y="3519"/>
                    <a:pt x="301" y="6125"/>
                    <a:pt x="602" y="6551"/>
                  </a:cubicBezTo>
                  <a:cubicBezTo>
                    <a:pt x="652" y="6602"/>
                    <a:pt x="753" y="6752"/>
                    <a:pt x="878" y="6952"/>
                  </a:cubicBezTo>
                  <a:cubicBezTo>
                    <a:pt x="2306" y="5073"/>
                    <a:pt x="3384" y="2917"/>
                    <a:pt x="4011" y="561"/>
                  </a:cubicBezTo>
                  <a:cubicBezTo>
                    <a:pt x="3582" y="284"/>
                    <a:pt x="3147" y="1"/>
                    <a:pt x="27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2"/>
            <p:cNvSpPr/>
            <p:nvPr/>
          </p:nvSpPr>
          <p:spPr>
            <a:xfrm>
              <a:off x="818815" y="562346"/>
              <a:ext cx="812861" cy="1018179"/>
            </a:xfrm>
            <a:custGeom>
              <a:avLst/>
              <a:gdLst/>
              <a:ahLst/>
              <a:cxnLst/>
              <a:rect l="l" t="t" r="r" b="b"/>
              <a:pathLst>
                <a:path w="29174" h="36543" extrusionOk="0">
                  <a:moveTo>
                    <a:pt x="16015" y="0"/>
                  </a:moveTo>
                  <a:cubicBezTo>
                    <a:pt x="20928" y="3384"/>
                    <a:pt x="24161" y="9023"/>
                    <a:pt x="24161" y="15439"/>
                  </a:cubicBezTo>
                  <a:cubicBezTo>
                    <a:pt x="24161" y="25765"/>
                    <a:pt x="15815" y="34111"/>
                    <a:pt x="5489" y="34111"/>
                  </a:cubicBezTo>
                  <a:cubicBezTo>
                    <a:pt x="3584" y="34111"/>
                    <a:pt x="1730" y="33810"/>
                    <a:pt x="0" y="33284"/>
                  </a:cubicBezTo>
                  <a:lnTo>
                    <a:pt x="0" y="33284"/>
                  </a:lnTo>
                  <a:cubicBezTo>
                    <a:pt x="2983" y="35339"/>
                    <a:pt x="6617" y="36542"/>
                    <a:pt x="10502" y="36542"/>
                  </a:cubicBezTo>
                  <a:cubicBezTo>
                    <a:pt x="20827" y="36542"/>
                    <a:pt x="29173" y="28171"/>
                    <a:pt x="29173" y="17870"/>
                  </a:cubicBezTo>
                  <a:cubicBezTo>
                    <a:pt x="29173" y="9449"/>
                    <a:pt x="23634" y="2356"/>
                    <a:pt x="16015" y="0"/>
                  </a:cubicBezTo>
                  <a:close/>
                </a:path>
              </a:pathLst>
            </a:custGeom>
            <a:solidFill>
              <a:srgbClr val="00C0C0">
                <a:alpha val="321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15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13500032" scaled="0"/>
        </a:gradFill>
        <a:effectLst/>
      </p:bgPr>
    </p:bg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7" name="Google Shape;1417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29"/>
          <p:cNvSpPr/>
          <p:nvPr/>
        </p:nvSpPr>
        <p:spPr>
          <a:xfrm>
            <a:off x="-294392" y="15192"/>
            <a:ext cx="9732795" cy="5741733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9" name="Google Shape;1419;p29"/>
          <p:cNvSpPr/>
          <p:nvPr/>
        </p:nvSpPr>
        <p:spPr>
          <a:xfrm>
            <a:off x="368100" y="1064050"/>
            <a:ext cx="8407800" cy="3744000"/>
          </a:xfrm>
          <a:prstGeom prst="roundRect">
            <a:avLst>
              <a:gd name="adj" fmla="val 16667"/>
            </a:avLst>
          </a:prstGeom>
          <a:solidFill>
            <a:srgbClr val="9F2A56">
              <a:alpha val="861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0" name="Google Shape;1420;p29"/>
          <p:cNvSpPr txBox="1">
            <a:spLocks noGrp="1"/>
          </p:cNvSpPr>
          <p:nvPr>
            <p:ph type="body" idx="1"/>
          </p:nvPr>
        </p:nvSpPr>
        <p:spPr>
          <a:xfrm>
            <a:off x="720000" y="1274675"/>
            <a:ext cx="3745800" cy="32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1200"/>
            </a:lvl1pPr>
            <a:lvl2pPr marL="914400" lvl="1" indent="-330200" rtl="0">
              <a:spcBef>
                <a:spcPts val="1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21" name="Google Shape;1421;p29"/>
          <p:cNvSpPr txBox="1">
            <a:spLocks noGrp="1"/>
          </p:cNvSpPr>
          <p:nvPr>
            <p:ph type="body" idx="2"/>
          </p:nvPr>
        </p:nvSpPr>
        <p:spPr>
          <a:xfrm>
            <a:off x="4678200" y="1274550"/>
            <a:ext cx="3745800" cy="32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Char char="●"/>
              <a:defRPr sz="1200"/>
            </a:lvl1pPr>
            <a:lvl2pPr marL="914400" lvl="1" indent="-330200" rtl="0">
              <a:spcBef>
                <a:spcPts val="1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422" name="Google Shape;1422;p29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gradFill>
          <a:gsLst>
            <a:gs pos="0">
              <a:schemeClr val="accent2"/>
            </a:gs>
            <a:gs pos="100000">
              <a:schemeClr val="lt2"/>
            </a:gs>
          </a:gsLst>
          <a:lin ang="8099331" scaled="0"/>
        </a:gradFill>
        <a:effectLst/>
      </p:bgPr>
    </p:bg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30"/>
          <p:cNvSpPr/>
          <p:nvPr/>
        </p:nvSpPr>
        <p:spPr>
          <a:xfrm rot="-9370905">
            <a:off x="-108092" y="-662208"/>
            <a:ext cx="9732453" cy="5741531"/>
          </a:xfrm>
          <a:custGeom>
            <a:avLst/>
            <a:gdLst/>
            <a:ahLst/>
            <a:cxnLst/>
            <a:rect l="l" t="t" r="r" b="b"/>
            <a:pathLst>
              <a:path w="298827" h="176289" extrusionOk="0">
                <a:moveTo>
                  <a:pt x="224776" y="1"/>
                </a:moveTo>
                <a:cubicBezTo>
                  <a:pt x="223306" y="1"/>
                  <a:pt x="221819" y="25"/>
                  <a:pt x="220315" y="75"/>
                </a:cubicBezTo>
                <a:cubicBezTo>
                  <a:pt x="210261" y="405"/>
                  <a:pt x="199368" y="1841"/>
                  <a:pt x="188556" y="5660"/>
                </a:cubicBezTo>
                <a:cubicBezTo>
                  <a:pt x="177735" y="9478"/>
                  <a:pt x="167012" y="15981"/>
                  <a:pt x="161418" y="23395"/>
                </a:cubicBezTo>
                <a:cubicBezTo>
                  <a:pt x="154379" y="32726"/>
                  <a:pt x="156690" y="41567"/>
                  <a:pt x="162587" y="47544"/>
                </a:cubicBezTo>
                <a:cubicBezTo>
                  <a:pt x="173845" y="58963"/>
                  <a:pt x="195969" y="62629"/>
                  <a:pt x="213365" y="69739"/>
                </a:cubicBezTo>
                <a:cubicBezTo>
                  <a:pt x="220743" y="72754"/>
                  <a:pt x="227648" y="78045"/>
                  <a:pt x="222491" y="85636"/>
                </a:cubicBezTo>
                <a:cubicBezTo>
                  <a:pt x="218379" y="91685"/>
                  <a:pt x="208414" y="96163"/>
                  <a:pt x="199582" y="98777"/>
                </a:cubicBezTo>
                <a:cubicBezTo>
                  <a:pt x="179563" y="104709"/>
                  <a:pt x="160526" y="105182"/>
                  <a:pt x="141078" y="107814"/>
                </a:cubicBezTo>
                <a:cubicBezTo>
                  <a:pt x="121639" y="110446"/>
                  <a:pt x="99167" y="116378"/>
                  <a:pt x="83564" y="128689"/>
                </a:cubicBezTo>
                <a:cubicBezTo>
                  <a:pt x="75062" y="135407"/>
                  <a:pt x="69736" y="143159"/>
                  <a:pt x="65526" y="150644"/>
                </a:cubicBezTo>
                <a:cubicBezTo>
                  <a:pt x="64188" y="153034"/>
                  <a:pt x="62002" y="156068"/>
                  <a:pt x="58523" y="156870"/>
                </a:cubicBezTo>
                <a:cubicBezTo>
                  <a:pt x="57973" y="156999"/>
                  <a:pt x="57451" y="157051"/>
                  <a:pt x="56955" y="157051"/>
                </a:cubicBezTo>
                <a:cubicBezTo>
                  <a:pt x="56107" y="157051"/>
                  <a:pt x="55334" y="156899"/>
                  <a:pt x="54624" y="156719"/>
                </a:cubicBezTo>
                <a:cubicBezTo>
                  <a:pt x="46907" y="154765"/>
                  <a:pt x="42822" y="149698"/>
                  <a:pt x="40904" y="144006"/>
                </a:cubicBezTo>
                <a:cubicBezTo>
                  <a:pt x="37451" y="133720"/>
                  <a:pt x="42188" y="118769"/>
                  <a:pt x="58541" y="108715"/>
                </a:cubicBezTo>
                <a:cubicBezTo>
                  <a:pt x="68800" y="102408"/>
                  <a:pt x="81378" y="99455"/>
                  <a:pt x="92325" y="98661"/>
                </a:cubicBezTo>
                <a:cubicBezTo>
                  <a:pt x="95241" y="98452"/>
                  <a:pt x="98082" y="98374"/>
                  <a:pt x="100879" y="98374"/>
                </a:cubicBezTo>
                <a:cubicBezTo>
                  <a:pt x="108569" y="98374"/>
                  <a:pt x="115923" y="98964"/>
                  <a:pt x="123584" y="99036"/>
                </a:cubicBezTo>
                <a:cubicBezTo>
                  <a:pt x="124113" y="99041"/>
                  <a:pt x="124644" y="99043"/>
                  <a:pt x="125176" y="99043"/>
                </a:cubicBezTo>
                <a:cubicBezTo>
                  <a:pt x="136076" y="99043"/>
                  <a:pt x="147623" y="97999"/>
                  <a:pt x="159438" y="95958"/>
                </a:cubicBezTo>
                <a:cubicBezTo>
                  <a:pt x="168136" y="94450"/>
                  <a:pt x="178448" y="91649"/>
                  <a:pt x="184354" y="85850"/>
                </a:cubicBezTo>
                <a:cubicBezTo>
                  <a:pt x="188663" y="81613"/>
                  <a:pt x="189189" y="76876"/>
                  <a:pt x="186968" y="73745"/>
                </a:cubicBezTo>
                <a:cubicBezTo>
                  <a:pt x="184747" y="70622"/>
                  <a:pt x="180188" y="68874"/>
                  <a:pt x="175228" y="67732"/>
                </a:cubicBezTo>
                <a:cubicBezTo>
                  <a:pt x="169282" y="66370"/>
                  <a:pt x="162676" y="65782"/>
                  <a:pt x="155673" y="65782"/>
                </a:cubicBezTo>
                <a:cubicBezTo>
                  <a:pt x="145705" y="65782"/>
                  <a:pt x="134934" y="66972"/>
                  <a:pt x="124119" y="68811"/>
                </a:cubicBezTo>
                <a:cubicBezTo>
                  <a:pt x="105697" y="71943"/>
                  <a:pt x="86892" y="76894"/>
                  <a:pt x="68238" y="81078"/>
                </a:cubicBezTo>
                <a:cubicBezTo>
                  <a:pt x="59261" y="83093"/>
                  <a:pt x="49995" y="84946"/>
                  <a:pt x="41906" y="84946"/>
                </a:cubicBezTo>
                <a:cubicBezTo>
                  <a:pt x="39650" y="84946"/>
                  <a:pt x="37485" y="84802"/>
                  <a:pt x="35444" y="84477"/>
                </a:cubicBezTo>
                <a:cubicBezTo>
                  <a:pt x="22562" y="82416"/>
                  <a:pt x="17183" y="72781"/>
                  <a:pt x="21750" y="62005"/>
                </a:cubicBezTo>
                <a:cubicBezTo>
                  <a:pt x="26318" y="51237"/>
                  <a:pt x="39967" y="39970"/>
                  <a:pt x="55454" y="33324"/>
                </a:cubicBezTo>
                <a:cubicBezTo>
                  <a:pt x="64353" y="29502"/>
                  <a:pt x="74091" y="27154"/>
                  <a:pt x="82289" y="27154"/>
                </a:cubicBezTo>
                <a:cubicBezTo>
                  <a:pt x="85744" y="27154"/>
                  <a:pt x="88926" y="27571"/>
                  <a:pt x="91655" y="28471"/>
                </a:cubicBezTo>
                <a:cubicBezTo>
                  <a:pt x="101308" y="31638"/>
                  <a:pt x="103806" y="39863"/>
                  <a:pt x="107633" y="46884"/>
                </a:cubicBezTo>
                <a:cubicBezTo>
                  <a:pt x="111032" y="53111"/>
                  <a:pt x="117175" y="59042"/>
                  <a:pt x="127761" y="59042"/>
                </a:cubicBezTo>
                <a:cubicBezTo>
                  <a:pt x="129095" y="59042"/>
                  <a:pt x="130500" y="58948"/>
                  <a:pt x="131979" y="58748"/>
                </a:cubicBezTo>
                <a:cubicBezTo>
                  <a:pt x="137474" y="58008"/>
                  <a:pt x="144102" y="55350"/>
                  <a:pt x="147260" y="51513"/>
                </a:cubicBezTo>
                <a:cubicBezTo>
                  <a:pt x="150160" y="47990"/>
                  <a:pt x="149312" y="44644"/>
                  <a:pt x="147929" y="41923"/>
                </a:cubicBezTo>
                <a:cubicBezTo>
                  <a:pt x="141694" y="29639"/>
                  <a:pt x="127215" y="21807"/>
                  <a:pt x="113030" y="14250"/>
                </a:cubicBezTo>
                <a:cubicBezTo>
                  <a:pt x="110871" y="13100"/>
                  <a:pt x="108677" y="11940"/>
                  <a:pt x="105795" y="11467"/>
                </a:cubicBezTo>
                <a:cubicBezTo>
                  <a:pt x="104730" y="11294"/>
                  <a:pt x="103593" y="11218"/>
                  <a:pt x="102405" y="11218"/>
                </a:cubicBezTo>
                <a:cubicBezTo>
                  <a:pt x="99307" y="11218"/>
                  <a:pt x="95866" y="11738"/>
                  <a:pt x="92467" y="12422"/>
                </a:cubicBezTo>
                <a:cubicBezTo>
                  <a:pt x="64919" y="17953"/>
                  <a:pt x="35667" y="34760"/>
                  <a:pt x="20706" y="53663"/>
                </a:cubicBezTo>
                <a:cubicBezTo>
                  <a:pt x="14658" y="61300"/>
                  <a:pt x="10875" y="69079"/>
                  <a:pt x="8351" y="76617"/>
                </a:cubicBezTo>
                <a:cubicBezTo>
                  <a:pt x="1" y="101471"/>
                  <a:pt x="5202" y="124006"/>
                  <a:pt x="20439" y="140616"/>
                </a:cubicBezTo>
                <a:cubicBezTo>
                  <a:pt x="35667" y="157218"/>
                  <a:pt x="60575" y="168048"/>
                  <a:pt x="90130" y="173410"/>
                </a:cubicBezTo>
                <a:cubicBezTo>
                  <a:pt x="99532" y="175121"/>
                  <a:pt x="109545" y="176289"/>
                  <a:pt x="120213" y="176289"/>
                </a:cubicBezTo>
                <a:cubicBezTo>
                  <a:pt x="126733" y="176289"/>
                  <a:pt x="133497" y="175853"/>
                  <a:pt x="140516" y="174837"/>
                </a:cubicBezTo>
                <a:cubicBezTo>
                  <a:pt x="143701" y="174373"/>
                  <a:pt x="147912" y="173223"/>
                  <a:pt x="149294" y="170983"/>
                </a:cubicBezTo>
                <a:lnTo>
                  <a:pt x="176718" y="159698"/>
                </a:lnTo>
                <a:cubicBezTo>
                  <a:pt x="160240" y="158476"/>
                  <a:pt x="147689" y="152071"/>
                  <a:pt x="142416" y="142187"/>
                </a:cubicBezTo>
                <a:cubicBezTo>
                  <a:pt x="140427" y="138449"/>
                  <a:pt x="139445" y="134104"/>
                  <a:pt x="141212" y="129233"/>
                </a:cubicBezTo>
                <a:cubicBezTo>
                  <a:pt x="142978" y="124371"/>
                  <a:pt x="147867" y="118921"/>
                  <a:pt x="154718" y="115513"/>
                </a:cubicBezTo>
                <a:cubicBezTo>
                  <a:pt x="160526" y="112631"/>
                  <a:pt x="166922" y="111552"/>
                  <a:pt x="172730" y="111088"/>
                </a:cubicBezTo>
                <a:cubicBezTo>
                  <a:pt x="176176" y="110814"/>
                  <a:pt x="179523" y="110719"/>
                  <a:pt x="182817" y="110719"/>
                </a:cubicBezTo>
                <a:cubicBezTo>
                  <a:pt x="190277" y="110719"/>
                  <a:pt x="197469" y="111206"/>
                  <a:pt x="204942" y="111206"/>
                </a:cubicBezTo>
                <a:cubicBezTo>
                  <a:pt x="206212" y="111206"/>
                  <a:pt x="207491" y="111192"/>
                  <a:pt x="208780" y="111159"/>
                </a:cubicBezTo>
                <a:cubicBezTo>
                  <a:pt x="221769" y="110820"/>
                  <a:pt x="236105" y="108483"/>
                  <a:pt x="250084" y="103255"/>
                </a:cubicBezTo>
                <a:cubicBezTo>
                  <a:pt x="264055" y="98028"/>
                  <a:pt x="277597" y="89731"/>
                  <a:pt x="285768" y="80221"/>
                </a:cubicBezTo>
                <a:cubicBezTo>
                  <a:pt x="293066" y="71737"/>
                  <a:pt x="295653" y="62968"/>
                  <a:pt x="296295" y="54966"/>
                </a:cubicBezTo>
                <a:cubicBezTo>
                  <a:pt x="298827" y="23233"/>
                  <a:pt x="269906" y="1"/>
                  <a:pt x="224776" y="1"/>
                </a:cubicBezTo>
                <a:close/>
              </a:path>
            </a:pathLst>
          </a:custGeom>
          <a:solidFill>
            <a:srgbClr val="373852">
              <a:alpha val="7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25" name="Google Shape;142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31350"/>
            <a:ext cx="7704000" cy="4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uprum"/>
              <a:buNone/>
              <a:defRPr sz="3600" b="1">
                <a:solidFill>
                  <a:schemeClr val="dk1"/>
                </a:solidFill>
                <a:latin typeface="Cuprum"/>
                <a:ea typeface="Cuprum"/>
                <a:cs typeface="Cuprum"/>
                <a:sym typeface="Cupru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8" r:id="rId3"/>
    <p:sldLayoutId id="2147483659" r:id="rId4"/>
    <p:sldLayoutId id="2147483664" r:id="rId5"/>
    <p:sldLayoutId id="2147483666" r:id="rId6"/>
    <p:sldLayoutId id="2147483668" r:id="rId7"/>
    <p:sldLayoutId id="2147483675" r:id="rId8"/>
    <p:sldLayoutId id="2147483676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00FF00"/>
          </p15:clr>
        </p15:guide>
        <p15:guide id="2" pos="2880">
          <p15:clr>
            <a:srgbClr val="00FF00"/>
          </p15:clr>
        </p15:guide>
        <p15:guide id="3" pos="454">
          <p15:clr>
            <a:srgbClr val="00FF00"/>
          </p15:clr>
        </p15:guide>
        <p15:guide id="4" pos="5306">
          <p15:clr>
            <a:srgbClr val="00FF00"/>
          </p15:clr>
        </p15:guide>
        <p15:guide id="5" orient="horz" pos="340">
          <p15:clr>
            <a:srgbClr val="00FF00"/>
          </p15:clr>
        </p15:guide>
        <p15:guide id="6" orient="horz" pos="290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38"/>
          <p:cNvSpPr txBox="1">
            <a:spLocks noGrp="1"/>
          </p:cNvSpPr>
          <p:nvPr>
            <p:ph type="title"/>
          </p:nvPr>
        </p:nvSpPr>
        <p:spPr>
          <a:xfrm>
            <a:off x="2324633" y="3342576"/>
            <a:ext cx="4553100" cy="43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1800" i="1" dirty="0">
                <a:solidFill>
                  <a:schemeClr val="bg1">
                    <a:lumMod val="75000"/>
                  </a:schemeClr>
                </a:solidFill>
                <a:latin typeface="Cuprum" panose="020B0604020202020204" charset="0"/>
              </a:rPr>
              <a:t>Цель проекта:</a:t>
            </a:r>
            <a:r>
              <a:rPr lang="ru-RU" sz="1800" dirty="0">
                <a:solidFill>
                  <a:schemeClr val="bg1">
                    <a:lumMod val="75000"/>
                  </a:schemeClr>
                </a:solidFill>
                <a:latin typeface="Cuprum" panose="020B0604020202020204" charset="0"/>
              </a:rPr>
              <a:t> </a:t>
            </a:r>
            <a:r>
              <a:rPr lang="ru-RU" sz="1800" b="0" dirty="0">
                <a:latin typeface="Cuprum" panose="020B0604020202020204" charset="0"/>
              </a:rPr>
              <a:t>создание открытого пространства для реализации эффективных практик в области ранней профессиональной ориентации к инженерным и космическим специальностям, популяризации инженерно-технического творчества в лицейском образовании.</a:t>
            </a:r>
          </a:p>
        </p:txBody>
      </p:sp>
      <p:sp>
        <p:nvSpPr>
          <p:cNvPr id="1459" name="Google Shape;1459;p38"/>
          <p:cNvSpPr txBox="1">
            <a:spLocks noGrp="1"/>
          </p:cNvSpPr>
          <p:nvPr>
            <p:ph type="subTitle" idx="1"/>
          </p:nvPr>
        </p:nvSpPr>
        <p:spPr>
          <a:xfrm>
            <a:off x="1820554" y="831745"/>
            <a:ext cx="5681231" cy="123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/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Cuprum" panose="020B0604020202020204" charset="0"/>
              </a:rPr>
              <a:t>КосмоЛофт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Cuprum" panose="020B0604020202020204" charset="0"/>
              </a:rPr>
              <a:t>: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 открытое пространство для инженерно-технического творчества и профессионального самоопределения</a:t>
            </a:r>
            <a:endParaRPr sz="28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324633" y="122134"/>
            <a:ext cx="46730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accent3">
                    <a:lumMod val="50000"/>
                  </a:schemeClr>
                </a:solidFill>
                <a:latin typeface="Cuprum" panose="020B0604020202020204" charset="0"/>
              </a:rPr>
              <a:t>ГБОУ лицей №393 Кировского района Санкт-Петербурга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CAFE32-52A7-4BC6-827F-31B3D39019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598" y="3005848"/>
            <a:ext cx="2527771" cy="2458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45"/>
          <p:cNvSpPr txBox="1">
            <a:spLocks noGrp="1"/>
          </p:cNvSpPr>
          <p:nvPr>
            <p:ph type="title"/>
          </p:nvPr>
        </p:nvSpPr>
        <p:spPr>
          <a:xfrm>
            <a:off x="1117599" y="0"/>
            <a:ext cx="6820747" cy="1268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dirty="0" smtClean="0"/>
              <a:t>Если мы не сможем полететь в космос,…</a:t>
            </a:r>
            <a:endParaRPr dirty="0"/>
          </a:p>
        </p:txBody>
      </p:sp>
      <p:pic>
        <p:nvPicPr>
          <p:cNvPr id="3" name="VIDEO-2022-06-23-22-27-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3946" y="1439423"/>
            <a:ext cx="4038834" cy="2411359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898;p43">
            <a:extLst>
              <a:ext uri="{FF2B5EF4-FFF2-40B4-BE49-F238E27FC236}">
                <a16:creationId xmlns:a16="http://schemas.microsoft.com/office/drawing/2014/main" id="{C2E3738E-B4D7-465A-A2F0-5FA8CB68A45F}"/>
              </a:ext>
            </a:extLst>
          </p:cNvPr>
          <p:cNvSpPr txBox="1">
            <a:spLocks/>
          </p:cNvSpPr>
          <p:nvPr/>
        </p:nvSpPr>
        <p:spPr>
          <a:xfrm>
            <a:off x="1041806" y="2237989"/>
            <a:ext cx="8110168" cy="400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chivo"/>
              <a:buNone/>
              <a:defRPr sz="1400" b="0" i="0" u="none" strike="noStrike" cap="none">
                <a:solidFill>
                  <a:schemeClr val="dk1"/>
                </a:solidFill>
                <a:latin typeface="Archivo"/>
                <a:ea typeface="Archivo"/>
                <a:cs typeface="Archivo"/>
                <a:sym typeface="Archivo"/>
              </a:defRPr>
            </a:lvl9pPr>
          </a:lstStyle>
          <a:p>
            <a:pPr marL="0" indent="0"/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effectLst/>
                <a:latin typeface="Cuprum" panose="020B0604020202020204" charset="0"/>
                <a:ea typeface="Times New Roman" panose="02020603050405020304" pitchFamily="18" charset="0"/>
              </a:rPr>
              <a:t>Целевое поступление учащихся в профильный вуз и трудоустройство на предприятии-партнера 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14" name="Google Shape;842;p40"/>
          <p:cNvSpPr txBox="1">
            <a:spLocks noGrp="1"/>
          </p:cNvSpPr>
          <p:nvPr>
            <p:ph type="title" idx="3"/>
          </p:nvPr>
        </p:nvSpPr>
        <p:spPr>
          <a:xfrm>
            <a:off x="1041806" y="2009812"/>
            <a:ext cx="7561637" cy="3865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latin typeface="Cuprum" panose="020B0604020202020204" charset="0"/>
              </a:rPr>
              <a:t>Возрастание потребности в кадрах с гибким нестандартным мышлением</a:t>
            </a:r>
            <a:endParaRPr sz="1600" b="1" dirty="0">
              <a:solidFill>
                <a:srgbClr val="002060"/>
              </a:solidFill>
              <a:latin typeface="Cuprum" panose="020B0604020202020204" charset="0"/>
            </a:endParaRPr>
          </a:p>
        </p:txBody>
      </p:sp>
      <p:sp>
        <p:nvSpPr>
          <p:cNvPr id="15" name="Google Shape;845;p40"/>
          <p:cNvSpPr txBox="1">
            <a:spLocks noGrp="1"/>
          </p:cNvSpPr>
          <p:nvPr>
            <p:ph type="title" idx="4294967295"/>
          </p:nvPr>
        </p:nvSpPr>
        <p:spPr>
          <a:xfrm>
            <a:off x="1041806" y="2707003"/>
            <a:ext cx="764326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latin typeface="Cuprum" panose="020B0604020202020204" charset="0"/>
              </a:rPr>
              <a:t>Популяризация космической науки на уровне школьного образования</a:t>
            </a:r>
          </a:p>
        </p:txBody>
      </p:sp>
      <p:sp>
        <p:nvSpPr>
          <p:cNvPr id="16" name="Google Shape;848;p40"/>
          <p:cNvSpPr txBox="1">
            <a:spLocks noGrp="1"/>
          </p:cNvSpPr>
          <p:nvPr>
            <p:ph type="title" idx="4294967295"/>
          </p:nvPr>
        </p:nvSpPr>
        <p:spPr>
          <a:xfrm>
            <a:off x="1041807" y="3923184"/>
            <a:ext cx="8223218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ru-RU" sz="1600" b="1" dirty="0">
                <a:solidFill>
                  <a:srgbClr val="002060"/>
                </a:solidFill>
                <a:latin typeface="Cuprum" panose="020B0604020202020204" charset="0"/>
              </a:rPr>
              <a:t>Подготовка учащихся и педагогов, владеющих навыками использования высокотехнологичного оборудования</a:t>
            </a:r>
            <a:endParaRPr sz="1600" b="1" dirty="0">
              <a:solidFill>
                <a:srgbClr val="002060"/>
              </a:solidFill>
              <a:latin typeface="Cuprum" panose="020B0604020202020204" charset="0"/>
            </a:endParaRPr>
          </a:p>
        </p:txBody>
      </p:sp>
      <p:sp>
        <p:nvSpPr>
          <p:cNvPr id="17" name="Заголовок 10">
            <a:extLst>
              <a:ext uri="{FF2B5EF4-FFF2-40B4-BE49-F238E27FC236}">
                <a16:creationId xmlns:a16="http://schemas.microsoft.com/office/drawing/2014/main" id="{68E5E5E0-43D1-4782-B913-462ACBA6E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025" y="1118529"/>
            <a:ext cx="7465271" cy="527700"/>
          </a:xfrm>
        </p:spPr>
        <p:txBody>
          <a:bodyPr/>
          <a:lstStyle/>
          <a:p>
            <a:pPr algn="l"/>
            <a:r>
              <a:rPr lang="ru-RU" sz="1600" dirty="0">
                <a:solidFill>
                  <a:srgbClr val="002060"/>
                </a:solidFill>
                <a:latin typeface="Cuprum" panose="020B0604020202020204" charset="0"/>
              </a:rPr>
              <a:t>Необходимость создания инженерных классов по поручению Президента РФ </a:t>
            </a:r>
            <a:r>
              <a:rPr lang="ru-RU" sz="1600" dirty="0" err="1" smtClean="0">
                <a:solidFill>
                  <a:srgbClr val="002060"/>
                </a:solidFill>
                <a:latin typeface="Cuprum" panose="020B0604020202020204" charset="0"/>
              </a:rPr>
              <a:t>В.В.Путина</a:t>
            </a:r>
            <a:r>
              <a:rPr lang="ru-RU" sz="1600" dirty="0" smtClean="0">
                <a:solidFill>
                  <a:srgbClr val="002060"/>
                </a:solidFill>
                <a:latin typeface="Cuprum" panose="020B0604020202020204" charset="0"/>
              </a:rPr>
              <a:t> в рамках НП «Образование»</a:t>
            </a:r>
            <a:r>
              <a:rPr lang="ru-RU" sz="1600" dirty="0">
                <a:latin typeface="Cuprum" panose="020B0604020202020204" charset="0"/>
              </a:rPr>
              <a:t/>
            </a:r>
            <a:br>
              <a:rPr lang="ru-RU" sz="1600" dirty="0">
                <a:latin typeface="Cuprum" panose="020B0604020202020204" charset="0"/>
              </a:rPr>
            </a:br>
            <a:endParaRPr lang="ru-RU" sz="1600" dirty="0">
              <a:latin typeface="Cuprum" panose="020B0604020202020204" charset="0"/>
            </a:endParaRPr>
          </a:p>
        </p:txBody>
      </p:sp>
      <p:sp>
        <p:nvSpPr>
          <p:cNvPr id="18" name="Google Shape;898;p43">
            <a:extLst>
              <a:ext uri="{FF2B5EF4-FFF2-40B4-BE49-F238E27FC236}">
                <a16:creationId xmlns:a16="http://schemas.microsoft.com/office/drawing/2014/main" id="{C9D5AB6E-B036-4BC8-9B50-F0C3C4AFF9F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41806" y="1417888"/>
            <a:ext cx="7778631" cy="56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2022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год -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в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23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регионах РФ открыты инженерные классы авиастроительного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профиля.</a:t>
            </a:r>
          </a:p>
          <a:p>
            <a:pPr marL="0" indent="0" algn="l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Проект как «запуск» петербургской школы в «космическое пространство»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accent4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06AD13B-876F-C066-B63F-A74A61201177}"/>
              </a:ext>
            </a:extLst>
          </p:cNvPr>
          <p:cNvSpPr txBox="1"/>
          <p:nvPr/>
        </p:nvSpPr>
        <p:spPr>
          <a:xfrm>
            <a:off x="1041806" y="4352564"/>
            <a:ext cx="70656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effectLst/>
                <a:latin typeface="Cuprum" panose="020B0604020202020204" charset="0"/>
                <a:ea typeface="Times New Roman" panose="02020603050405020304" pitchFamily="18" charset="0"/>
              </a:rPr>
              <a:t>Организация системы сетевого наставничества преподаватель/специалист организаций-партнеров – педагог;  </a:t>
            </a:r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effectLst/>
                <a:latin typeface="Cuprum" panose="020B0604020202020204" charset="0"/>
                <a:ea typeface="Times New Roman" panose="02020603050405020304" pitchFamily="18" charset="0"/>
              </a:rPr>
              <a:t>студент-учащийся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B91B80-8FE0-9EAA-A49E-7702A654CBF2}"/>
              </a:ext>
            </a:extLst>
          </p:cNvPr>
          <p:cNvSpPr txBox="1"/>
          <p:nvPr/>
        </p:nvSpPr>
        <p:spPr>
          <a:xfrm>
            <a:off x="1041806" y="2996777"/>
            <a:ext cx="8110168" cy="926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  <a:tabLst>
                <a:tab pos="180340" algn="l"/>
              </a:tabLst>
            </a:pP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effectLst/>
                <a:latin typeface="Cuprum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Углубленное изучение математики, физики, информатики, интеграция общего и дополнительного образования, погружение в </a:t>
            </a: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  <a:cs typeface="Times New Roman" panose="02020603050405020304" pitchFamily="18" charset="0"/>
              </a:rPr>
              <a:t>космические исследования под руководством специалистов вузов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5389" y="62249"/>
            <a:ext cx="51235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Потребности и проектные решения</a:t>
            </a:r>
          </a:p>
        </p:txBody>
      </p:sp>
      <p:sp>
        <p:nvSpPr>
          <p:cNvPr id="24" name="Google Shape;10592;p86">
            <a:extLst>
              <a:ext uri="{FF2B5EF4-FFF2-40B4-BE49-F238E27FC236}">
                <a16:creationId xmlns:a16="http://schemas.microsoft.com/office/drawing/2014/main" id="{FE606420-77A8-4D59-B7FD-C71688124F1C}"/>
              </a:ext>
            </a:extLst>
          </p:cNvPr>
          <p:cNvSpPr/>
          <p:nvPr/>
        </p:nvSpPr>
        <p:spPr>
          <a:xfrm>
            <a:off x="418252" y="3120966"/>
            <a:ext cx="546936" cy="527701"/>
          </a:xfrm>
          <a:custGeom>
            <a:avLst/>
            <a:gdLst/>
            <a:ahLst/>
            <a:cxnLst/>
            <a:rect l="l" t="t" r="r" b="b"/>
            <a:pathLst>
              <a:path w="11407" h="11033" extrusionOk="0">
                <a:moveTo>
                  <a:pt x="1698" y="1130"/>
                </a:moveTo>
                <a:cubicBezTo>
                  <a:pt x="1739" y="1130"/>
                  <a:pt x="1780" y="1133"/>
                  <a:pt x="1822" y="1137"/>
                </a:cubicBezTo>
                <a:lnTo>
                  <a:pt x="1143" y="3626"/>
                </a:lnTo>
                <a:cubicBezTo>
                  <a:pt x="643" y="3423"/>
                  <a:pt x="357" y="2852"/>
                  <a:pt x="512" y="2316"/>
                </a:cubicBezTo>
                <a:lnTo>
                  <a:pt x="607" y="1959"/>
                </a:lnTo>
                <a:cubicBezTo>
                  <a:pt x="750" y="1453"/>
                  <a:pt x="1207" y="1130"/>
                  <a:pt x="1698" y="1130"/>
                </a:cubicBezTo>
                <a:close/>
                <a:moveTo>
                  <a:pt x="2641" y="304"/>
                </a:moveTo>
                <a:cubicBezTo>
                  <a:pt x="2755" y="304"/>
                  <a:pt x="2867" y="357"/>
                  <a:pt x="2929" y="471"/>
                </a:cubicBezTo>
                <a:cubicBezTo>
                  <a:pt x="2977" y="542"/>
                  <a:pt x="2989" y="649"/>
                  <a:pt x="2965" y="732"/>
                </a:cubicBezTo>
                <a:lnTo>
                  <a:pt x="1941" y="4566"/>
                </a:lnTo>
                <a:cubicBezTo>
                  <a:pt x="1905" y="4650"/>
                  <a:pt x="1846" y="4733"/>
                  <a:pt x="1774" y="4769"/>
                </a:cubicBezTo>
                <a:cubicBezTo>
                  <a:pt x="1719" y="4806"/>
                  <a:pt x="1659" y="4822"/>
                  <a:pt x="1601" y="4822"/>
                </a:cubicBezTo>
                <a:cubicBezTo>
                  <a:pt x="1396" y="4822"/>
                  <a:pt x="1207" y="4619"/>
                  <a:pt x="1262" y="4388"/>
                </a:cubicBezTo>
                <a:cubicBezTo>
                  <a:pt x="1310" y="4209"/>
                  <a:pt x="2215" y="828"/>
                  <a:pt x="2298" y="566"/>
                </a:cubicBezTo>
                <a:cubicBezTo>
                  <a:pt x="2339" y="397"/>
                  <a:pt x="2491" y="304"/>
                  <a:pt x="2641" y="304"/>
                </a:cubicBezTo>
                <a:close/>
                <a:moveTo>
                  <a:pt x="8751" y="3792"/>
                </a:moveTo>
                <a:lnTo>
                  <a:pt x="10168" y="4173"/>
                </a:lnTo>
                <a:lnTo>
                  <a:pt x="9894" y="5185"/>
                </a:lnTo>
                <a:lnTo>
                  <a:pt x="8489" y="4804"/>
                </a:lnTo>
                <a:cubicBezTo>
                  <a:pt x="8525" y="4614"/>
                  <a:pt x="8704" y="3983"/>
                  <a:pt x="8751" y="3792"/>
                </a:cubicBezTo>
                <a:close/>
                <a:moveTo>
                  <a:pt x="10789" y="3812"/>
                </a:moveTo>
                <a:cubicBezTo>
                  <a:pt x="10804" y="3812"/>
                  <a:pt x="10819" y="3813"/>
                  <a:pt x="10835" y="3816"/>
                </a:cubicBezTo>
                <a:cubicBezTo>
                  <a:pt x="10954" y="3852"/>
                  <a:pt x="11025" y="3971"/>
                  <a:pt x="11001" y="4090"/>
                </a:cubicBezTo>
                <a:lnTo>
                  <a:pt x="10573" y="5662"/>
                </a:lnTo>
                <a:cubicBezTo>
                  <a:pt x="10542" y="5765"/>
                  <a:pt x="10447" y="5833"/>
                  <a:pt x="10345" y="5833"/>
                </a:cubicBezTo>
                <a:cubicBezTo>
                  <a:pt x="10330" y="5833"/>
                  <a:pt x="10314" y="5831"/>
                  <a:pt x="10299" y="5828"/>
                </a:cubicBezTo>
                <a:cubicBezTo>
                  <a:pt x="10180" y="5805"/>
                  <a:pt x="10120" y="5626"/>
                  <a:pt x="10132" y="5566"/>
                </a:cubicBezTo>
                <a:cubicBezTo>
                  <a:pt x="10179" y="5391"/>
                  <a:pt x="10560" y="3982"/>
                  <a:pt x="10573" y="3982"/>
                </a:cubicBezTo>
                <a:cubicBezTo>
                  <a:pt x="10573" y="3982"/>
                  <a:pt x="10573" y="3982"/>
                  <a:pt x="10573" y="3983"/>
                </a:cubicBezTo>
                <a:cubicBezTo>
                  <a:pt x="10594" y="3879"/>
                  <a:pt x="10687" y="3812"/>
                  <a:pt x="10789" y="3812"/>
                </a:cubicBezTo>
                <a:close/>
                <a:moveTo>
                  <a:pt x="4679" y="4983"/>
                </a:moveTo>
                <a:lnTo>
                  <a:pt x="6799" y="5447"/>
                </a:lnTo>
                <a:lnTo>
                  <a:pt x="6799" y="5924"/>
                </a:lnTo>
                <a:cubicBezTo>
                  <a:pt x="6799" y="6245"/>
                  <a:pt x="6537" y="6531"/>
                  <a:pt x="6191" y="6531"/>
                </a:cubicBezTo>
                <a:lnTo>
                  <a:pt x="5286" y="6531"/>
                </a:lnTo>
                <a:cubicBezTo>
                  <a:pt x="4953" y="6531"/>
                  <a:pt x="4667" y="6257"/>
                  <a:pt x="4667" y="5924"/>
                </a:cubicBezTo>
                <a:lnTo>
                  <a:pt x="4667" y="4983"/>
                </a:lnTo>
                <a:close/>
                <a:moveTo>
                  <a:pt x="2644" y="0"/>
                </a:moveTo>
                <a:cubicBezTo>
                  <a:pt x="2359" y="0"/>
                  <a:pt x="2075" y="175"/>
                  <a:pt x="1988" y="494"/>
                </a:cubicBezTo>
                <a:lnTo>
                  <a:pt x="1905" y="840"/>
                </a:lnTo>
                <a:cubicBezTo>
                  <a:pt x="1835" y="829"/>
                  <a:pt x="1764" y="824"/>
                  <a:pt x="1694" y="824"/>
                </a:cubicBezTo>
                <a:cubicBezTo>
                  <a:pt x="1065" y="824"/>
                  <a:pt x="469" y="1246"/>
                  <a:pt x="298" y="1899"/>
                </a:cubicBezTo>
                <a:lnTo>
                  <a:pt x="191" y="2256"/>
                </a:lnTo>
                <a:cubicBezTo>
                  <a:pt x="0" y="2947"/>
                  <a:pt x="369" y="3685"/>
                  <a:pt x="1048" y="3959"/>
                </a:cubicBezTo>
                <a:lnTo>
                  <a:pt x="953" y="4292"/>
                </a:lnTo>
                <a:cubicBezTo>
                  <a:pt x="822" y="4751"/>
                  <a:pt x="1191" y="5150"/>
                  <a:pt x="1609" y="5150"/>
                </a:cubicBezTo>
                <a:cubicBezTo>
                  <a:pt x="1723" y="5150"/>
                  <a:pt x="1840" y="5121"/>
                  <a:pt x="1953" y="5054"/>
                </a:cubicBezTo>
                <a:cubicBezTo>
                  <a:pt x="2274" y="4876"/>
                  <a:pt x="2274" y="4554"/>
                  <a:pt x="2322" y="4459"/>
                </a:cubicBezTo>
                <a:lnTo>
                  <a:pt x="4358" y="4912"/>
                </a:lnTo>
                <a:lnTo>
                  <a:pt x="4358" y="5924"/>
                </a:lnTo>
                <a:cubicBezTo>
                  <a:pt x="4358" y="6436"/>
                  <a:pt x="4775" y="6852"/>
                  <a:pt x="5298" y="6852"/>
                </a:cubicBezTo>
                <a:lnTo>
                  <a:pt x="5584" y="6852"/>
                </a:lnTo>
                <a:lnTo>
                  <a:pt x="5584" y="7638"/>
                </a:lnTo>
                <a:lnTo>
                  <a:pt x="4001" y="7638"/>
                </a:lnTo>
                <a:cubicBezTo>
                  <a:pt x="3703" y="7638"/>
                  <a:pt x="3453" y="7900"/>
                  <a:pt x="3453" y="8198"/>
                </a:cubicBezTo>
                <a:cubicBezTo>
                  <a:pt x="3453" y="8495"/>
                  <a:pt x="3703" y="8745"/>
                  <a:pt x="4001" y="8745"/>
                </a:cubicBezTo>
                <a:lnTo>
                  <a:pt x="4298" y="8745"/>
                </a:lnTo>
                <a:lnTo>
                  <a:pt x="2679" y="10758"/>
                </a:lnTo>
                <a:cubicBezTo>
                  <a:pt x="2584" y="10865"/>
                  <a:pt x="2667" y="11019"/>
                  <a:pt x="2810" y="11019"/>
                </a:cubicBezTo>
                <a:cubicBezTo>
                  <a:pt x="2858" y="11019"/>
                  <a:pt x="2905" y="11008"/>
                  <a:pt x="2941" y="10960"/>
                </a:cubicBezTo>
                <a:lnTo>
                  <a:pt x="4727" y="8745"/>
                </a:lnTo>
                <a:lnTo>
                  <a:pt x="5596" y="8745"/>
                </a:lnTo>
                <a:lnTo>
                  <a:pt x="5596" y="10865"/>
                </a:lnTo>
                <a:cubicBezTo>
                  <a:pt x="5596" y="10948"/>
                  <a:pt x="5667" y="11019"/>
                  <a:pt x="5763" y="11019"/>
                </a:cubicBezTo>
                <a:cubicBezTo>
                  <a:pt x="5846" y="11019"/>
                  <a:pt x="5918" y="10948"/>
                  <a:pt x="5918" y="10865"/>
                </a:cubicBezTo>
                <a:lnTo>
                  <a:pt x="5918" y="8745"/>
                </a:lnTo>
                <a:lnTo>
                  <a:pt x="6787" y="8745"/>
                </a:lnTo>
                <a:lnTo>
                  <a:pt x="8573" y="10960"/>
                </a:lnTo>
                <a:cubicBezTo>
                  <a:pt x="8607" y="11009"/>
                  <a:pt x="8658" y="11033"/>
                  <a:pt x="8706" y="11033"/>
                </a:cubicBezTo>
                <a:cubicBezTo>
                  <a:pt x="8741" y="11033"/>
                  <a:pt x="8774" y="11020"/>
                  <a:pt x="8799" y="10996"/>
                </a:cubicBezTo>
                <a:cubicBezTo>
                  <a:pt x="8870" y="10936"/>
                  <a:pt x="8870" y="10829"/>
                  <a:pt x="8823" y="10769"/>
                </a:cubicBezTo>
                <a:lnTo>
                  <a:pt x="7203" y="8757"/>
                </a:lnTo>
                <a:lnTo>
                  <a:pt x="7501" y="8757"/>
                </a:lnTo>
                <a:cubicBezTo>
                  <a:pt x="7799" y="8757"/>
                  <a:pt x="8049" y="8507"/>
                  <a:pt x="8049" y="8210"/>
                </a:cubicBezTo>
                <a:cubicBezTo>
                  <a:pt x="8049" y="7912"/>
                  <a:pt x="7799" y="7662"/>
                  <a:pt x="7501" y="7662"/>
                </a:cubicBezTo>
                <a:lnTo>
                  <a:pt x="7108" y="7662"/>
                </a:lnTo>
                <a:cubicBezTo>
                  <a:pt x="7025" y="7662"/>
                  <a:pt x="6953" y="7733"/>
                  <a:pt x="6953" y="7817"/>
                </a:cubicBezTo>
                <a:cubicBezTo>
                  <a:pt x="6953" y="7912"/>
                  <a:pt x="7025" y="7983"/>
                  <a:pt x="7108" y="7983"/>
                </a:cubicBezTo>
                <a:lnTo>
                  <a:pt x="7501" y="7983"/>
                </a:lnTo>
                <a:cubicBezTo>
                  <a:pt x="7620" y="7983"/>
                  <a:pt x="7727" y="8091"/>
                  <a:pt x="7727" y="8210"/>
                </a:cubicBezTo>
                <a:cubicBezTo>
                  <a:pt x="7727" y="8329"/>
                  <a:pt x="7620" y="8436"/>
                  <a:pt x="7501" y="8436"/>
                </a:cubicBezTo>
                <a:lnTo>
                  <a:pt x="4024" y="8436"/>
                </a:lnTo>
                <a:cubicBezTo>
                  <a:pt x="3905" y="8436"/>
                  <a:pt x="3798" y="8329"/>
                  <a:pt x="3798" y="8210"/>
                </a:cubicBezTo>
                <a:cubicBezTo>
                  <a:pt x="3798" y="8091"/>
                  <a:pt x="3905" y="7983"/>
                  <a:pt x="4024" y="7983"/>
                </a:cubicBezTo>
                <a:lnTo>
                  <a:pt x="6489" y="7983"/>
                </a:lnTo>
                <a:cubicBezTo>
                  <a:pt x="6584" y="7983"/>
                  <a:pt x="6656" y="7912"/>
                  <a:pt x="6656" y="7817"/>
                </a:cubicBezTo>
                <a:cubicBezTo>
                  <a:pt x="6656" y="7733"/>
                  <a:pt x="6584" y="7662"/>
                  <a:pt x="6489" y="7662"/>
                </a:cubicBezTo>
                <a:lnTo>
                  <a:pt x="5929" y="7662"/>
                </a:lnTo>
                <a:lnTo>
                  <a:pt x="5929" y="6876"/>
                </a:lnTo>
                <a:lnTo>
                  <a:pt x="6203" y="6876"/>
                </a:lnTo>
                <a:cubicBezTo>
                  <a:pt x="6727" y="6876"/>
                  <a:pt x="7144" y="6459"/>
                  <a:pt x="7144" y="5935"/>
                </a:cubicBezTo>
                <a:lnTo>
                  <a:pt x="7144" y="5531"/>
                </a:lnTo>
                <a:lnTo>
                  <a:pt x="7668" y="5650"/>
                </a:lnTo>
                <a:cubicBezTo>
                  <a:pt x="7713" y="5660"/>
                  <a:pt x="7758" y="5665"/>
                  <a:pt x="7803" y="5665"/>
                </a:cubicBezTo>
                <a:cubicBezTo>
                  <a:pt x="8075" y="5665"/>
                  <a:pt x="8322" y="5484"/>
                  <a:pt x="8394" y="5197"/>
                </a:cubicBezTo>
                <a:lnTo>
                  <a:pt x="8406" y="5126"/>
                </a:lnTo>
                <a:lnTo>
                  <a:pt x="9823" y="5519"/>
                </a:lnTo>
                <a:cubicBezTo>
                  <a:pt x="9763" y="5793"/>
                  <a:pt x="9930" y="6078"/>
                  <a:pt x="10228" y="6150"/>
                </a:cubicBezTo>
                <a:cubicBezTo>
                  <a:pt x="10279" y="6164"/>
                  <a:pt x="10331" y="6171"/>
                  <a:pt x="10382" y="6171"/>
                </a:cubicBezTo>
                <a:cubicBezTo>
                  <a:pt x="10622" y="6171"/>
                  <a:pt x="10835" y="6015"/>
                  <a:pt x="10894" y="5769"/>
                </a:cubicBezTo>
                <a:lnTo>
                  <a:pt x="11323" y="4185"/>
                </a:lnTo>
                <a:cubicBezTo>
                  <a:pt x="11406" y="3888"/>
                  <a:pt x="11240" y="3590"/>
                  <a:pt x="10942" y="3519"/>
                </a:cubicBezTo>
                <a:cubicBezTo>
                  <a:pt x="10897" y="3507"/>
                  <a:pt x="10852" y="3502"/>
                  <a:pt x="10807" y="3502"/>
                </a:cubicBezTo>
                <a:cubicBezTo>
                  <a:pt x="10568" y="3502"/>
                  <a:pt x="10345" y="3655"/>
                  <a:pt x="10275" y="3876"/>
                </a:cubicBezTo>
                <a:lnTo>
                  <a:pt x="8858" y="3495"/>
                </a:lnTo>
                <a:lnTo>
                  <a:pt x="8870" y="3411"/>
                </a:lnTo>
                <a:cubicBezTo>
                  <a:pt x="8966" y="3090"/>
                  <a:pt x="8775" y="2757"/>
                  <a:pt x="8454" y="2673"/>
                </a:cubicBezTo>
                <a:lnTo>
                  <a:pt x="5679" y="1792"/>
                </a:lnTo>
                <a:cubicBezTo>
                  <a:pt x="5663" y="1787"/>
                  <a:pt x="5646" y="1785"/>
                  <a:pt x="5629" y="1785"/>
                </a:cubicBezTo>
                <a:cubicBezTo>
                  <a:pt x="5561" y="1785"/>
                  <a:pt x="5496" y="1823"/>
                  <a:pt x="5477" y="1899"/>
                </a:cubicBezTo>
                <a:cubicBezTo>
                  <a:pt x="5453" y="1983"/>
                  <a:pt x="5489" y="2078"/>
                  <a:pt x="5584" y="2102"/>
                </a:cubicBezTo>
                <a:lnTo>
                  <a:pt x="8346" y="2983"/>
                </a:lnTo>
                <a:cubicBezTo>
                  <a:pt x="8501" y="3030"/>
                  <a:pt x="8585" y="3197"/>
                  <a:pt x="8549" y="3340"/>
                </a:cubicBezTo>
                <a:cubicBezTo>
                  <a:pt x="8049" y="5162"/>
                  <a:pt x="8144" y="4816"/>
                  <a:pt x="8073" y="5126"/>
                </a:cubicBezTo>
                <a:cubicBezTo>
                  <a:pt x="8030" y="5263"/>
                  <a:pt x="7904" y="5344"/>
                  <a:pt x="7776" y="5344"/>
                </a:cubicBezTo>
                <a:cubicBezTo>
                  <a:pt x="7760" y="5344"/>
                  <a:pt x="7743" y="5343"/>
                  <a:pt x="7727" y="5340"/>
                </a:cubicBezTo>
                <a:lnTo>
                  <a:pt x="2393" y="4161"/>
                </a:lnTo>
                <a:lnTo>
                  <a:pt x="3155" y="1352"/>
                </a:lnTo>
                <a:lnTo>
                  <a:pt x="4977" y="1923"/>
                </a:lnTo>
                <a:cubicBezTo>
                  <a:pt x="4996" y="1931"/>
                  <a:pt x="5016" y="1935"/>
                  <a:pt x="5035" y="1935"/>
                </a:cubicBezTo>
                <a:cubicBezTo>
                  <a:pt x="5100" y="1935"/>
                  <a:pt x="5161" y="1892"/>
                  <a:pt x="5179" y="1828"/>
                </a:cubicBezTo>
                <a:cubicBezTo>
                  <a:pt x="5203" y="1733"/>
                  <a:pt x="5167" y="1649"/>
                  <a:pt x="5072" y="1614"/>
                </a:cubicBezTo>
                <a:lnTo>
                  <a:pt x="3239" y="1030"/>
                </a:lnTo>
                <a:cubicBezTo>
                  <a:pt x="3262" y="935"/>
                  <a:pt x="3405" y="661"/>
                  <a:pt x="3227" y="340"/>
                </a:cubicBezTo>
                <a:cubicBezTo>
                  <a:pt x="3095" y="109"/>
                  <a:pt x="2869" y="0"/>
                  <a:pt x="2644" y="0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5" name="Google Shape;11567;p87">
            <a:extLst>
              <a:ext uri="{FF2B5EF4-FFF2-40B4-BE49-F238E27FC236}">
                <a16:creationId xmlns:a16="http://schemas.microsoft.com/office/drawing/2014/main" id="{20A203AA-7337-4ABF-89B1-80852C35061B}"/>
              </a:ext>
            </a:extLst>
          </p:cNvPr>
          <p:cNvGrpSpPr/>
          <p:nvPr/>
        </p:nvGrpSpPr>
        <p:grpSpPr>
          <a:xfrm>
            <a:off x="410597" y="1293515"/>
            <a:ext cx="593599" cy="561000"/>
            <a:chOff x="1754279" y="4286593"/>
            <a:chExt cx="351439" cy="345965"/>
          </a:xfrm>
          <a:solidFill>
            <a:schemeClr val="tx2">
              <a:lumMod val="50000"/>
            </a:schemeClr>
          </a:solidFill>
        </p:grpSpPr>
        <p:sp>
          <p:nvSpPr>
            <p:cNvPr id="26" name="Google Shape;11568;p87">
              <a:extLst>
                <a:ext uri="{FF2B5EF4-FFF2-40B4-BE49-F238E27FC236}">
                  <a16:creationId xmlns:a16="http://schemas.microsoft.com/office/drawing/2014/main" id="{7DF41EB0-F2C6-4025-A8A9-6337478C36B8}"/>
                </a:ext>
              </a:extLst>
            </p:cNvPr>
            <p:cNvSpPr/>
            <p:nvPr/>
          </p:nvSpPr>
          <p:spPr>
            <a:xfrm>
              <a:off x="1799379" y="4550857"/>
              <a:ext cx="28422" cy="27117"/>
            </a:xfrm>
            <a:custGeom>
              <a:avLst/>
              <a:gdLst/>
              <a:ahLst/>
              <a:cxnLst/>
              <a:rect l="l" t="t" r="r" b="b"/>
              <a:pathLst>
                <a:path w="893" h="852" extrusionOk="0">
                  <a:moveTo>
                    <a:pt x="708" y="1"/>
                  </a:moveTo>
                  <a:cubicBezTo>
                    <a:pt x="667" y="1"/>
                    <a:pt x="625" y="16"/>
                    <a:pt x="595" y="45"/>
                  </a:cubicBezTo>
                  <a:lnTo>
                    <a:pt x="60" y="581"/>
                  </a:lnTo>
                  <a:cubicBezTo>
                    <a:pt x="0" y="641"/>
                    <a:pt x="0" y="748"/>
                    <a:pt x="60" y="807"/>
                  </a:cubicBezTo>
                  <a:cubicBezTo>
                    <a:pt x="89" y="837"/>
                    <a:pt x="131" y="852"/>
                    <a:pt x="173" y="852"/>
                  </a:cubicBezTo>
                  <a:cubicBezTo>
                    <a:pt x="214" y="852"/>
                    <a:pt x="256" y="837"/>
                    <a:pt x="286" y="807"/>
                  </a:cubicBezTo>
                  <a:lnTo>
                    <a:pt x="822" y="272"/>
                  </a:lnTo>
                  <a:cubicBezTo>
                    <a:pt x="893" y="212"/>
                    <a:pt x="893" y="117"/>
                    <a:pt x="822" y="45"/>
                  </a:cubicBezTo>
                  <a:cubicBezTo>
                    <a:pt x="792" y="16"/>
                    <a:pt x="750" y="1"/>
                    <a:pt x="7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7" name="Google Shape;11569;p87">
              <a:extLst>
                <a:ext uri="{FF2B5EF4-FFF2-40B4-BE49-F238E27FC236}">
                  <a16:creationId xmlns:a16="http://schemas.microsoft.com/office/drawing/2014/main" id="{A42FA248-0495-4123-8519-D5E7FC0FF863}"/>
                </a:ext>
              </a:extLst>
            </p:cNvPr>
            <p:cNvSpPr/>
            <p:nvPr/>
          </p:nvSpPr>
          <p:spPr>
            <a:xfrm>
              <a:off x="1833084" y="4584594"/>
              <a:ext cx="27690" cy="27117"/>
            </a:xfrm>
            <a:custGeom>
              <a:avLst/>
              <a:gdLst/>
              <a:ahLst/>
              <a:cxnLst/>
              <a:rect l="l" t="t" r="r" b="b"/>
              <a:pathLst>
                <a:path w="870" h="852" extrusionOk="0">
                  <a:moveTo>
                    <a:pt x="699" y="0"/>
                  </a:moveTo>
                  <a:cubicBezTo>
                    <a:pt x="659" y="0"/>
                    <a:pt x="620" y="15"/>
                    <a:pt x="596" y="45"/>
                  </a:cubicBezTo>
                  <a:lnTo>
                    <a:pt x="48" y="581"/>
                  </a:lnTo>
                  <a:cubicBezTo>
                    <a:pt x="1" y="640"/>
                    <a:pt x="1" y="747"/>
                    <a:pt x="48" y="807"/>
                  </a:cubicBezTo>
                  <a:cubicBezTo>
                    <a:pt x="78" y="837"/>
                    <a:pt x="120" y="852"/>
                    <a:pt x="161" y="852"/>
                  </a:cubicBezTo>
                  <a:cubicBezTo>
                    <a:pt x="203" y="852"/>
                    <a:pt x="245" y="837"/>
                    <a:pt x="275" y="807"/>
                  </a:cubicBezTo>
                  <a:lnTo>
                    <a:pt x="810" y="271"/>
                  </a:lnTo>
                  <a:cubicBezTo>
                    <a:pt x="870" y="212"/>
                    <a:pt x="870" y="105"/>
                    <a:pt x="810" y="45"/>
                  </a:cubicBezTo>
                  <a:cubicBezTo>
                    <a:pt x="781" y="15"/>
                    <a:pt x="739" y="0"/>
                    <a:pt x="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8" name="Google Shape;11570;p87">
              <a:extLst>
                <a:ext uri="{FF2B5EF4-FFF2-40B4-BE49-F238E27FC236}">
                  <a16:creationId xmlns:a16="http://schemas.microsoft.com/office/drawing/2014/main" id="{9ED50F8F-0DD7-4B48-86A0-DD26C0699113}"/>
                </a:ext>
              </a:extLst>
            </p:cNvPr>
            <p:cNvSpPr/>
            <p:nvPr/>
          </p:nvSpPr>
          <p:spPr>
            <a:xfrm>
              <a:off x="1816407" y="4567917"/>
              <a:ext cx="28072" cy="27117"/>
            </a:xfrm>
            <a:custGeom>
              <a:avLst/>
              <a:gdLst/>
              <a:ahLst/>
              <a:cxnLst/>
              <a:rect l="l" t="t" r="r" b="b"/>
              <a:pathLst>
                <a:path w="882" h="852" extrusionOk="0">
                  <a:moveTo>
                    <a:pt x="709" y="0"/>
                  </a:moveTo>
                  <a:cubicBezTo>
                    <a:pt x="668" y="0"/>
                    <a:pt x="626" y="15"/>
                    <a:pt x="596" y="45"/>
                  </a:cubicBezTo>
                  <a:lnTo>
                    <a:pt x="60" y="581"/>
                  </a:lnTo>
                  <a:cubicBezTo>
                    <a:pt x="1" y="640"/>
                    <a:pt x="1" y="748"/>
                    <a:pt x="60" y="807"/>
                  </a:cubicBezTo>
                  <a:cubicBezTo>
                    <a:pt x="90" y="837"/>
                    <a:pt x="132" y="852"/>
                    <a:pt x="172" y="852"/>
                  </a:cubicBezTo>
                  <a:cubicBezTo>
                    <a:pt x="212" y="852"/>
                    <a:pt x="251" y="837"/>
                    <a:pt x="275" y="807"/>
                  </a:cubicBezTo>
                  <a:lnTo>
                    <a:pt x="822" y="271"/>
                  </a:lnTo>
                  <a:cubicBezTo>
                    <a:pt x="882" y="212"/>
                    <a:pt x="882" y="105"/>
                    <a:pt x="822" y="45"/>
                  </a:cubicBezTo>
                  <a:cubicBezTo>
                    <a:pt x="793" y="15"/>
                    <a:pt x="751" y="0"/>
                    <a:pt x="7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9" name="Google Shape;11571;p87">
              <a:extLst>
                <a:ext uri="{FF2B5EF4-FFF2-40B4-BE49-F238E27FC236}">
                  <a16:creationId xmlns:a16="http://schemas.microsoft.com/office/drawing/2014/main" id="{329D7C60-04BA-4FD1-AF95-3383B882948A}"/>
                </a:ext>
              </a:extLst>
            </p:cNvPr>
            <p:cNvSpPr/>
            <p:nvPr/>
          </p:nvSpPr>
          <p:spPr>
            <a:xfrm>
              <a:off x="1754279" y="4286593"/>
              <a:ext cx="351439" cy="345965"/>
            </a:xfrm>
            <a:custGeom>
              <a:avLst/>
              <a:gdLst/>
              <a:ahLst/>
              <a:cxnLst/>
              <a:rect l="l" t="t" r="r" b="b"/>
              <a:pathLst>
                <a:path w="11042" h="10870" extrusionOk="0">
                  <a:moveTo>
                    <a:pt x="10656" y="324"/>
                  </a:moveTo>
                  <a:lnTo>
                    <a:pt x="10216" y="1871"/>
                  </a:lnTo>
                  <a:lnTo>
                    <a:pt x="9108" y="776"/>
                  </a:lnTo>
                  <a:lnTo>
                    <a:pt x="10656" y="324"/>
                  </a:lnTo>
                  <a:close/>
                  <a:moveTo>
                    <a:pt x="4632" y="3586"/>
                  </a:moveTo>
                  <a:lnTo>
                    <a:pt x="2679" y="5538"/>
                  </a:lnTo>
                  <a:lnTo>
                    <a:pt x="465" y="5360"/>
                  </a:lnTo>
                  <a:cubicBezTo>
                    <a:pt x="429" y="5360"/>
                    <a:pt x="417" y="5324"/>
                    <a:pt x="441" y="5300"/>
                  </a:cubicBezTo>
                  <a:cubicBezTo>
                    <a:pt x="1393" y="4348"/>
                    <a:pt x="2667" y="3764"/>
                    <a:pt x="4001" y="3645"/>
                  </a:cubicBezTo>
                  <a:lnTo>
                    <a:pt x="4632" y="3586"/>
                  </a:lnTo>
                  <a:close/>
                  <a:moveTo>
                    <a:pt x="2727" y="5955"/>
                  </a:moveTo>
                  <a:lnTo>
                    <a:pt x="3584" y="6812"/>
                  </a:lnTo>
                  <a:lnTo>
                    <a:pt x="3263" y="7146"/>
                  </a:lnTo>
                  <a:lnTo>
                    <a:pt x="2393" y="6277"/>
                  </a:lnTo>
                  <a:lnTo>
                    <a:pt x="2727" y="5955"/>
                  </a:lnTo>
                  <a:close/>
                  <a:moveTo>
                    <a:pt x="2572" y="6920"/>
                  </a:moveTo>
                  <a:lnTo>
                    <a:pt x="3024" y="7360"/>
                  </a:lnTo>
                  <a:lnTo>
                    <a:pt x="2655" y="7753"/>
                  </a:lnTo>
                  <a:lnTo>
                    <a:pt x="2596" y="7813"/>
                  </a:lnTo>
                  <a:lnTo>
                    <a:pt x="2191" y="7408"/>
                  </a:lnTo>
                  <a:cubicBezTo>
                    <a:pt x="2155" y="7384"/>
                    <a:pt x="2155" y="7336"/>
                    <a:pt x="2191" y="7313"/>
                  </a:cubicBezTo>
                  <a:lnTo>
                    <a:pt x="2572" y="6920"/>
                  </a:lnTo>
                  <a:close/>
                  <a:moveTo>
                    <a:pt x="8775" y="895"/>
                  </a:moveTo>
                  <a:lnTo>
                    <a:pt x="10121" y="2229"/>
                  </a:lnTo>
                  <a:lnTo>
                    <a:pt x="9704" y="3598"/>
                  </a:lnTo>
                  <a:lnTo>
                    <a:pt x="5275" y="8039"/>
                  </a:lnTo>
                  <a:lnTo>
                    <a:pt x="4406" y="7170"/>
                  </a:lnTo>
                  <a:lnTo>
                    <a:pt x="6430" y="5146"/>
                  </a:lnTo>
                  <a:cubicBezTo>
                    <a:pt x="6584" y="5003"/>
                    <a:pt x="6608" y="4741"/>
                    <a:pt x="6418" y="4574"/>
                  </a:cubicBezTo>
                  <a:cubicBezTo>
                    <a:pt x="6334" y="4491"/>
                    <a:pt x="6230" y="4449"/>
                    <a:pt x="6127" y="4449"/>
                  </a:cubicBezTo>
                  <a:cubicBezTo>
                    <a:pt x="6025" y="4449"/>
                    <a:pt x="5924" y="4491"/>
                    <a:pt x="5846" y="4574"/>
                  </a:cubicBezTo>
                  <a:lnTo>
                    <a:pt x="3822" y="6598"/>
                  </a:lnTo>
                  <a:lnTo>
                    <a:pt x="2965" y="5729"/>
                  </a:lnTo>
                  <a:lnTo>
                    <a:pt x="7394" y="1300"/>
                  </a:lnTo>
                  <a:lnTo>
                    <a:pt x="8775" y="895"/>
                  </a:lnTo>
                  <a:close/>
                  <a:moveTo>
                    <a:pt x="6126" y="4785"/>
                  </a:moveTo>
                  <a:cubicBezTo>
                    <a:pt x="6153" y="4785"/>
                    <a:pt x="6180" y="4794"/>
                    <a:pt x="6191" y="4812"/>
                  </a:cubicBezTo>
                  <a:cubicBezTo>
                    <a:pt x="6227" y="4836"/>
                    <a:pt x="6239" y="4907"/>
                    <a:pt x="6191" y="4943"/>
                  </a:cubicBezTo>
                  <a:lnTo>
                    <a:pt x="4060" y="7074"/>
                  </a:lnTo>
                  <a:cubicBezTo>
                    <a:pt x="3941" y="7170"/>
                    <a:pt x="3108" y="8003"/>
                    <a:pt x="3024" y="8110"/>
                  </a:cubicBezTo>
                  <a:cubicBezTo>
                    <a:pt x="3005" y="8129"/>
                    <a:pt x="2976" y="8142"/>
                    <a:pt x="2949" y="8142"/>
                  </a:cubicBezTo>
                  <a:cubicBezTo>
                    <a:pt x="2926" y="8142"/>
                    <a:pt x="2904" y="8132"/>
                    <a:pt x="2893" y="8110"/>
                  </a:cubicBezTo>
                  <a:cubicBezTo>
                    <a:pt x="2858" y="8086"/>
                    <a:pt x="2858" y="8003"/>
                    <a:pt x="2893" y="7979"/>
                  </a:cubicBezTo>
                  <a:lnTo>
                    <a:pt x="6060" y="4812"/>
                  </a:lnTo>
                  <a:cubicBezTo>
                    <a:pt x="6072" y="4794"/>
                    <a:pt x="6099" y="4785"/>
                    <a:pt x="6126" y="4785"/>
                  </a:cubicBezTo>
                  <a:close/>
                  <a:moveTo>
                    <a:pt x="4179" y="7396"/>
                  </a:moveTo>
                  <a:lnTo>
                    <a:pt x="5048" y="8253"/>
                  </a:lnTo>
                  <a:lnTo>
                    <a:pt x="4739" y="8586"/>
                  </a:lnTo>
                  <a:lnTo>
                    <a:pt x="4715" y="8586"/>
                  </a:lnTo>
                  <a:lnTo>
                    <a:pt x="3858" y="7729"/>
                  </a:lnTo>
                  <a:lnTo>
                    <a:pt x="4179" y="7396"/>
                  </a:lnTo>
                  <a:close/>
                  <a:moveTo>
                    <a:pt x="3608" y="7944"/>
                  </a:moveTo>
                  <a:lnTo>
                    <a:pt x="4048" y="8396"/>
                  </a:lnTo>
                  <a:lnTo>
                    <a:pt x="3679" y="8801"/>
                  </a:lnTo>
                  <a:cubicBezTo>
                    <a:pt x="3667" y="8813"/>
                    <a:pt x="3632" y="8813"/>
                    <a:pt x="3620" y="8813"/>
                  </a:cubicBezTo>
                  <a:cubicBezTo>
                    <a:pt x="3608" y="8813"/>
                    <a:pt x="3584" y="8813"/>
                    <a:pt x="3560" y="8801"/>
                  </a:cubicBezTo>
                  <a:lnTo>
                    <a:pt x="3155" y="8396"/>
                  </a:lnTo>
                  <a:cubicBezTo>
                    <a:pt x="3191" y="8384"/>
                    <a:pt x="3203" y="8360"/>
                    <a:pt x="3215" y="8336"/>
                  </a:cubicBezTo>
                  <a:lnTo>
                    <a:pt x="3608" y="7944"/>
                  </a:lnTo>
                  <a:close/>
                  <a:moveTo>
                    <a:pt x="10687" y="1"/>
                  </a:moveTo>
                  <a:cubicBezTo>
                    <a:pt x="10658" y="1"/>
                    <a:pt x="10627" y="5"/>
                    <a:pt x="10597" y="14"/>
                  </a:cubicBezTo>
                  <a:cubicBezTo>
                    <a:pt x="9894" y="228"/>
                    <a:pt x="7918" y="800"/>
                    <a:pt x="7263" y="1002"/>
                  </a:cubicBezTo>
                  <a:cubicBezTo>
                    <a:pt x="7239" y="1014"/>
                    <a:pt x="7215" y="1014"/>
                    <a:pt x="7192" y="1038"/>
                  </a:cubicBezTo>
                  <a:lnTo>
                    <a:pt x="4953" y="3276"/>
                  </a:lnTo>
                  <a:lnTo>
                    <a:pt x="3965" y="3360"/>
                  </a:lnTo>
                  <a:cubicBezTo>
                    <a:pt x="2548" y="3479"/>
                    <a:pt x="1203" y="4110"/>
                    <a:pt x="215" y="5110"/>
                  </a:cubicBezTo>
                  <a:cubicBezTo>
                    <a:pt x="0" y="5312"/>
                    <a:pt x="131" y="5681"/>
                    <a:pt x="429" y="5705"/>
                  </a:cubicBezTo>
                  <a:lnTo>
                    <a:pt x="2370" y="5860"/>
                  </a:lnTo>
                  <a:lnTo>
                    <a:pt x="2179" y="6062"/>
                  </a:lnTo>
                  <a:cubicBezTo>
                    <a:pt x="2060" y="6181"/>
                    <a:pt x="2060" y="6384"/>
                    <a:pt x="2179" y="6503"/>
                  </a:cubicBezTo>
                  <a:lnTo>
                    <a:pt x="2370" y="6693"/>
                  </a:lnTo>
                  <a:lnTo>
                    <a:pt x="1977" y="7086"/>
                  </a:lnTo>
                  <a:cubicBezTo>
                    <a:pt x="1834" y="7229"/>
                    <a:pt x="1834" y="7491"/>
                    <a:pt x="1977" y="7634"/>
                  </a:cubicBezTo>
                  <a:lnTo>
                    <a:pt x="3370" y="9015"/>
                  </a:lnTo>
                  <a:cubicBezTo>
                    <a:pt x="3441" y="9092"/>
                    <a:pt x="3539" y="9131"/>
                    <a:pt x="3639" y="9131"/>
                  </a:cubicBezTo>
                  <a:cubicBezTo>
                    <a:pt x="3739" y="9131"/>
                    <a:pt x="3840" y="9092"/>
                    <a:pt x="3917" y="9015"/>
                  </a:cubicBezTo>
                  <a:lnTo>
                    <a:pt x="4298" y="8634"/>
                  </a:lnTo>
                  <a:lnTo>
                    <a:pt x="4477" y="8813"/>
                  </a:lnTo>
                  <a:cubicBezTo>
                    <a:pt x="4548" y="8878"/>
                    <a:pt x="4635" y="8911"/>
                    <a:pt x="4720" y="8911"/>
                  </a:cubicBezTo>
                  <a:cubicBezTo>
                    <a:pt x="4804" y="8911"/>
                    <a:pt x="4888" y="8878"/>
                    <a:pt x="4953" y="8813"/>
                  </a:cubicBezTo>
                  <a:lnTo>
                    <a:pt x="5156" y="8622"/>
                  </a:lnTo>
                  <a:lnTo>
                    <a:pt x="5310" y="10551"/>
                  </a:lnTo>
                  <a:cubicBezTo>
                    <a:pt x="5334" y="10682"/>
                    <a:pt x="5418" y="10801"/>
                    <a:pt x="5537" y="10849"/>
                  </a:cubicBezTo>
                  <a:cubicBezTo>
                    <a:pt x="5577" y="10863"/>
                    <a:pt x="5618" y="10870"/>
                    <a:pt x="5658" y="10870"/>
                  </a:cubicBezTo>
                  <a:cubicBezTo>
                    <a:pt x="5750" y="10870"/>
                    <a:pt x="5840" y="10835"/>
                    <a:pt x="5906" y="10777"/>
                  </a:cubicBezTo>
                  <a:cubicBezTo>
                    <a:pt x="6537" y="10146"/>
                    <a:pt x="7001" y="9420"/>
                    <a:pt x="7299" y="8598"/>
                  </a:cubicBezTo>
                  <a:cubicBezTo>
                    <a:pt x="7323" y="8515"/>
                    <a:pt x="7275" y="8420"/>
                    <a:pt x="7203" y="8396"/>
                  </a:cubicBezTo>
                  <a:cubicBezTo>
                    <a:pt x="7184" y="8388"/>
                    <a:pt x="7164" y="8384"/>
                    <a:pt x="7144" y="8384"/>
                  </a:cubicBezTo>
                  <a:cubicBezTo>
                    <a:pt x="7079" y="8384"/>
                    <a:pt x="7019" y="8425"/>
                    <a:pt x="7001" y="8479"/>
                  </a:cubicBezTo>
                  <a:cubicBezTo>
                    <a:pt x="6715" y="9253"/>
                    <a:pt x="6263" y="9956"/>
                    <a:pt x="5691" y="10539"/>
                  </a:cubicBezTo>
                  <a:cubicBezTo>
                    <a:pt x="5682" y="10544"/>
                    <a:pt x="5670" y="10547"/>
                    <a:pt x="5659" y="10547"/>
                  </a:cubicBezTo>
                  <a:cubicBezTo>
                    <a:pt x="5644" y="10547"/>
                    <a:pt x="5632" y="10541"/>
                    <a:pt x="5632" y="10527"/>
                  </a:cubicBezTo>
                  <a:lnTo>
                    <a:pt x="5429" y="8325"/>
                  </a:lnTo>
                  <a:lnTo>
                    <a:pt x="7382" y="6372"/>
                  </a:lnTo>
                  <a:lnTo>
                    <a:pt x="7382" y="6372"/>
                  </a:lnTo>
                  <a:cubicBezTo>
                    <a:pt x="7323" y="7158"/>
                    <a:pt x="7299" y="7372"/>
                    <a:pt x="7203" y="7765"/>
                  </a:cubicBezTo>
                  <a:cubicBezTo>
                    <a:pt x="7192" y="7860"/>
                    <a:pt x="7239" y="7944"/>
                    <a:pt x="7323" y="7967"/>
                  </a:cubicBezTo>
                  <a:cubicBezTo>
                    <a:pt x="7332" y="7969"/>
                    <a:pt x="7342" y="7969"/>
                    <a:pt x="7351" y="7969"/>
                  </a:cubicBezTo>
                  <a:cubicBezTo>
                    <a:pt x="7434" y="7969"/>
                    <a:pt x="7502" y="7923"/>
                    <a:pt x="7513" y="7848"/>
                  </a:cubicBezTo>
                  <a:cubicBezTo>
                    <a:pt x="7620" y="7348"/>
                    <a:pt x="7632" y="7134"/>
                    <a:pt x="7727" y="6027"/>
                  </a:cubicBezTo>
                  <a:lnTo>
                    <a:pt x="9954" y="3800"/>
                  </a:lnTo>
                  <a:cubicBezTo>
                    <a:pt x="9978" y="3776"/>
                    <a:pt x="9990" y="3753"/>
                    <a:pt x="10001" y="3717"/>
                  </a:cubicBezTo>
                  <a:lnTo>
                    <a:pt x="10454" y="2205"/>
                  </a:lnTo>
                  <a:lnTo>
                    <a:pt x="10990" y="383"/>
                  </a:lnTo>
                  <a:cubicBezTo>
                    <a:pt x="11042" y="196"/>
                    <a:pt x="10885" y="1"/>
                    <a:pt x="10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0" name="Google Shape;11572;p87">
              <a:extLst>
                <a:ext uri="{FF2B5EF4-FFF2-40B4-BE49-F238E27FC236}">
                  <a16:creationId xmlns:a16="http://schemas.microsoft.com/office/drawing/2014/main" id="{D60458E6-0F84-48C2-B089-71BBCADA4410}"/>
                </a:ext>
              </a:extLst>
            </p:cNvPr>
            <p:cNvSpPr/>
            <p:nvPr/>
          </p:nvSpPr>
          <p:spPr>
            <a:xfrm>
              <a:off x="1951705" y="4367117"/>
              <a:ext cx="86062" cy="65437"/>
            </a:xfrm>
            <a:custGeom>
              <a:avLst/>
              <a:gdLst/>
              <a:ahLst/>
              <a:cxnLst/>
              <a:rect l="l" t="t" r="r" b="b"/>
              <a:pathLst>
                <a:path w="2704" h="2056" extrusionOk="0">
                  <a:moveTo>
                    <a:pt x="905" y="1"/>
                  </a:moveTo>
                  <a:cubicBezTo>
                    <a:pt x="881" y="1"/>
                    <a:pt x="857" y="7"/>
                    <a:pt x="834" y="20"/>
                  </a:cubicBezTo>
                  <a:cubicBezTo>
                    <a:pt x="167" y="330"/>
                    <a:pt x="0" y="1211"/>
                    <a:pt x="524" y="1746"/>
                  </a:cubicBezTo>
                  <a:cubicBezTo>
                    <a:pt x="739" y="1949"/>
                    <a:pt x="1000" y="2056"/>
                    <a:pt x="1274" y="2056"/>
                  </a:cubicBezTo>
                  <a:cubicBezTo>
                    <a:pt x="2227" y="2056"/>
                    <a:pt x="2703" y="913"/>
                    <a:pt x="2024" y="234"/>
                  </a:cubicBezTo>
                  <a:cubicBezTo>
                    <a:pt x="1941" y="151"/>
                    <a:pt x="1834" y="80"/>
                    <a:pt x="1715" y="20"/>
                  </a:cubicBezTo>
                  <a:cubicBezTo>
                    <a:pt x="1696" y="10"/>
                    <a:pt x="1674" y="6"/>
                    <a:pt x="1652" y="6"/>
                  </a:cubicBezTo>
                  <a:cubicBezTo>
                    <a:pt x="1592" y="6"/>
                    <a:pt x="1530" y="39"/>
                    <a:pt x="1512" y="91"/>
                  </a:cubicBezTo>
                  <a:cubicBezTo>
                    <a:pt x="1477" y="163"/>
                    <a:pt x="1512" y="270"/>
                    <a:pt x="1584" y="294"/>
                  </a:cubicBezTo>
                  <a:cubicBezTo>
                    <a:pt x="2060" y="508"/>
                    <a:pt x="2167" y="1127"/>
                    <a:pt x="1810" y="1508"/>
                  </a:cubicBezTo>
                  <a:cubicBezTo>
                    <a:pt x="1667" y="1645"/>
                    <a:pt x="1477" y="1714"/>
                    <a:pt x="1285" y="1714"/>
                  </a:cubicBezTo>
                  <a:cubicBezTo>
                    <a:pt x="1093" y="1714"/>
                    <a:pt x="899" y="1645"/>
                    <a:pt x="750" y="1508"/>
                  </a:cubicBezTo>
                  <a:cubicBezTo>
                    <a:pt x="381" y="1127"/>
                    <a:pt x="500" y="520"/>
                    <a:pt x="977" y="294"/>
                  </a:cubicBezTo>
                  <a:cubicBezTo>
                    <a:pt x="1048" y="270"/>
                    <a:pt x="1096" y="163"/>
                    <a:pt x="1048" y="91"/>
                  </a:cubicBezTo>
                  <a:cubicBezTo>
                    <a:pt x="1022" y="40"/>
                    <a:pt x="966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oogle Shape;12091;p88">
            <a:extLst>
              <a:ext uri="{FF2B5EF4-FFF2-40B4-BE49-F238E27FC236}">
                <a16:creationId xmlns:a16="http://schemas.microsoft.com/office/drawing/2014/main" id="{E35E0EFA-8306-43EA-994E-3BB77D2988E7}"/>
              </a:ext>
            </a:extLst>
          </p:cNvPr>
          <p:cNvGrpSpPr/>
          <p:nvPr/>
        </p:nvGrpSpPr>
        <p:grpSpPr>
          <a:xfrm>
            <a:off x="451523" y="2122713"/>
            <a:ext cx="446092" cy="584290"/>
            <a:chOff x="2691555" y="2884503"/>
            <a:chExt cx="215044" cy="348924"/>
          </a:xfrm>
          <a:solidFill>
            <a:schemeClr val="tx2">
              <a:lumMod val="50000"/>
            </a:schemeClr>
          </a:solidFill>
        </p:grpSpPr>
        <p:sp>
          <p:nvSpPr>
            <p:cNvPr id="32" name="Google Shape;12092;p88">
              <a:extLst>
                <a:ext uri="{FF2B5EF4-FFF2-40B4-BE49-F238E27FC236}">
                  <a16:creationId xmlns:a16="http://schemas.microsoft.com/office/drawing/2014/main" id="{71D7BA39-FDB1-4BB4-86AE-C9B183F4F9A2}"/>
                </a:ext>
              </a:extLst>
            </p:cNvPr>
            <p:cNvSpPr/>
            <p:nvPr/>
          </p:nvSpPr>
          <p:spPr>
            <a:xfrm>
              <a:off x="2691555" y="2884503"/>
              <a:ext cx="215044" cy="348924"/>
            </a:xfrm>
            <a:custGeom>
              <a:avLst/>
              <a:gdLst/>
              <a:ahLst/>
              <a:cxnLst/>
              <a:rect l="l" t="t" r="r" b="b"/>
              <a:pathLst>
                <a:path w="6788" h="11014" extrusionOk="0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93;p88">
              <a:extLst>
                <a:ext uri="{FF2B5EF4-FFF2-40B4-BE49-F238E27FC236}">
                  <a16:creationId xmlns:a16="http://schemas.microsoft.com/office/drawing/2014/main" id="{E4BB0F41-09BA-4AE0-A97C-84A3EA6BFE39}"/>
                </a:ext>
              </a:extLst>
            </p:cNvPr>
            <p:cNvSpPr/>
            <p:nvPr/>
          </p:nvSpPr>
          <p:spPr>
            <a:xfrm>
              <a:off x="2754535" y="2907503"/>
              <a:ext cx="126783" cy="127164"/>
            </a:xfrm>
            <a:custGeom>
              <a:avLst/>
              <a:gdLst/>
              <a:ahLst/>
              <a:cxnLst/>
              <a:rect l="l" t="t" r="r" b="b"/>
              <a:pathLst>
                <a:path w="4002" h="4014" extrusionOk="0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094;p88">
              <a:extLst>
                <a:ext uri="{FF2B5EF4-FFF2-40B4-BE49-F238E27FC236}">
                  <a16:creationId xmlns:a16="http://schemas.microsoft.com/office/drawing/2014/main" id="{48E6B287-8A32-4013-9BCA-637F06621480}"/>
                </a:ext>
              </a:extLst>
            </p:cNvPr>
            <p:cNvSpPr/>
            <p:nvPr/>
          </p:nvSpPr>
          <p:spPr>
            <a:xfrm>
              <a:off x="2781336" y="2931263"/>
              <a:ext cx="74321" cy="74353"/>
            </a:xfrm>
            <a:custGeom>
              <a:avLst/>
              <a:gdLst/>
              <a:ahLst/>
              <a:cxnLst/>
              <a:rect l="l" t="t" r="r" b="b"/>
              <a:pathLst>
                <a:path w="2346" h="2347" extrusionOk="0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14134;p91">
            <a:extLst>
              <a:ext uri="{FF2B5EF4-FFF2-40B4-BE49-F238E27FC236}">
                <a16:creationId xmlns:a16="http://schemas.microsoft.com/office/drawing/2014/main" id="{A159350A-B46C-4ED4-8B2D-EF48E7F4E28E}"/>
              </a:ext>
            </a:extLst>
          </p:cNvPr>
          <p:cNvGrpSpPr/>
          <p:nvPr/>
        </p:nvGrpSpPr>
        <p:grpSpPr>
          <a:xfrm>
            <a:off x="405430" y="4147146"/>
            <a:ext cx="593599" cy="410835"/>
            <a:chOff x="7009649" y="1541981"/>
            <a:chExt cx="524940" cy="320655"/>
          </a:xfrm>
          <a:solidFill>
            <a:schemeClr val="tx2">
              <a:lumMod val="50000"/>
            </a:schemeClr>
          </a:solidFill>
        </p:grpSpPr>
        <p:sp>
          <p:nvSpPr>
            <p:cNvPr id="36" name="Google Shape;14135;p91">
              <a:extLst>
                <a:ext uri="{FF2B5EF4-FFF2-40B4-BE49-F238E27FC236}">
                  <a16:creationId xmlns:a16="http://schemas.microsoft.com/office/drawing/2014/main" id="{26EA9DEA-8FE3-4CDE-9420-C59E37C88E04}"/>
                </a:ext>
              </a:extLst>
            </p:cNvPr>
            <p:cNvSpPr/>
            <p:nvPr/>
          </p:nvSpPr>
          <p:spPr>
            <a:xfrm>
              <a:off x="7009649" y="1541981"/>
              <a:ext cx="524940" cy="320655"/>
            </a:xfrm>
            <a:custGeom>
              <a:avLst/>
              <a:gdLst/>
              <a:ahLst/>
              <a:cxnLst/>
              <a:rect l="l" t="t" r="r" b="b"/>
              <a:pathLst>
                <a:path w="16492" h="10074" extrusionOk="0">
                  <a:moveTo>
                    <a:pt x="13979" y="1227"/>
                  </a:moveTo>
                  <a:lnTo>
                    <a:pt x="13979" y="6764"/>
                  </a:lnTo>
                  <a:lnTo>
                    <a:pt x="11348" y="6764"/>
                  </a:lnTo>
                  <a:cubicBezTo>
                    <a:pt x="11205" y="6764"/>
                    <a:pt x="11109" y="6871"/>
                    <a:pt x="11109" y="7002"/>
                  </a:cubicBezTo>
                  <a:cubicBezTo>
                    <a:pt x="11109" y="7145"/>
                    <a:pt x="11205" y="7240"/>
                    <a:pt x="11348" y="7240"/>
                  </a:cubicBezTo>
                  <a:lnTo>
                    <a:pt x="13979" y="7240"/>
                  </a:lnTo>
                  <a:lnTo>
                    <a:pt x="13979" y="7514"/>
                  </a:lnTo>
                  <a:lnTo>
                    <a:pt x="2537" y="7514"/>
                  </a:lnTo>
                  <a:lnTo>
                    <a:pt x="2537" y="7240"/>
                  </a:lnTo>
                  <a:lnTo>
                    <a:pt x="10336" y="7240"/>
                  </a:lnTo>
                  <a:cubicBezTo>
                    <a:pt x="10466" y="7240"/>
                    <a:pt x="10574" y="7145"/>
                    <a:pt x="10574" y="7002"/>
                  </a:cubicBezTo>
                  <a:cubicBezTo>
                    <a:pt x="10574" y="6871"/>
                    <a:pt x="10466" y="6764"/>
                    <a:pt x="10336" y="6764"/>
                  </a:cubicBezTo>
                  <a:lnTo>
                    <a:pt x="7014" y="6764"/>
                  </a:lnTo>
                  <a:lnTo>
                    <a:pt x="7014" y="1227"/>
                  </a:lnTo>
                  <a:close/>
                  <a:moveTo>
                    <a:pt x="14169" y="7990"/>
                  </a:moveTo>
                  <a:lnTo>
                    <a:pt x="14943" y="8287"/>
                  </a:lnTo>
                  <a:lnTo>
                    <a:pt x="1537" y="8287"/>
                  </a:lnTo>
                  <a:lnTo>
                    <a:pt x="2323" y="7990"/>
                  </a:lnTo>
                  <a:close/>
                  <a:moveTo>
                    <a:pt x="10240" y="8776"/>
                  </a:moveTo>
                  <a:lnTo>
                    <a:pt x="10014" y="9002"/>
                  </a:lnTo>
                  <a:lnTo>
                    <a:pt x="6526" y="9002"/>
                  </a:lnTo>
                  <a:lnTo>
                    <a:pt x="6299" y="8776"/>
                  </a:lnTo>
                  <a:close/>
                  <a:moveTo>
                    <a:pt x="16003" y="8776"/>
                  </a:moveTo>
                  <a:lnTo>
                    <a:pt x="16003" y="8823"/>
                  </a:lnTo>
                  <a:lnTo>
                    <a:pt x="16015" y="8823"/>
                  </a:lnTo>
                  <a:cubicBezTo>
                    <a:pt x="16015" y="9252"/>
                    <a:pt x="15658" y="9609"/>
                    <a:pt x="15229" y="9609"/>
                  </a:cubicBezTo>
                  <a:lnTo>
                    <a:pt x="1287" y="9609"/>
                  </a:lnTo>
                  <a:cubicBezTo>
                    <a:pt x="846" y="9609"/>
                    <a:pt x="489" y="9252"/>
                    <a:pt x="489" y="8823"/>
                  </a:cubicBezTo>
                  <a:lnTo>
                    <a:pt x="489" y="8776"/>
                  </a:lnTo>
                  <a:lnTo>
                    <a:pt x="5633" y="8776"/>
                  </a:lnTo>
                  <a:lnTo>
                    <a:pt x="6252" y="9407"/>
                  </a:lnTo>
                  <a:cubicBezTo>
                    <a:pt x="6299" y="9454"/>
                    <a:pt x="6359" y="9478"/>
                    <a:pt x="6418" y="9478"/>
                  </a:cubicBezTo>
                  <a:lnTo>
                    <a:pt x="10121" y="9478"/>
                  </a:lnTo>
                  <a:cubicBezTo>
                    <a:pt x="10181" y="9478"/>
                    <a:pt x="10240" y="9454"/>
                    <a:pt x="10288" y="9407"/>
                  </a:cubicBezTo>
                  <a:lnTo>
                    <a:pt x="10907" y="8776"/>
                  </a:lnTo>
                  <a:close/>
                  <a:moveTo>
                    <a:pt x="2811" y="1"/>
                  </a:moveTo>
                  <a:cubicBezTo>
                    <a:pt x="2382" y="1"/>
                    <a:pt x="2037" y="346"/>
                    <a:pt x="2037" y="775"/>
                  </a:cubicBezTo>
                  <a:lnTo>
                    <a:pt x="2037" y="3799"/>
                  </a:lnTo>
                  <a:cubicBezTo>
                    <a:pt x="2037" y="3930"/>
                    <a:pt x="2144" y="4037"/>
                    <a:pt x="2275" y="4037"/>
                  </a:cubicBezTo>
                  <a:cubicBezTo>
                    <a:pt x="2418" y="4037"/>
                    <a:pt x="2513" y="3930"/>
                    <a:pt x="2513" y="3799"/>
                  </a:cubicBezTo>
                  <a:lnTo>
                    <a:pt x="2513" y="1215"/>
                  </a:lnTo>
                  <a:lnTo>
                    <a:pt x="6526" y="1215"/>
                  </a:lnTo>
                  <a:lnTo>
                    <a:pt x="6526" y="6752"/>
                  </a:lnTo>
                  <a:lnTo>
                    <a:pt x="2513" y="6752"/>
                  </a:lnTo>
                  <a:lnTo>
                    <a:pt x="2513" y="4763"/>
                  </a:lnTo>
                  <a:cubicBezTo>
                    <a:pt x="2513" y="4632"/>
                    <a:pt x="2418" y="4525"/>
                    <a:pt x="2275" y="4525"/>
                  </a:cubicBezTo>
                  <a:cubicBezTo>
                    <a:pt x="2144" y="4525"/>
                    <a:pt x="2037" y="4632"/>
                    <a:pt x="2037" y="4763"/>
                  </a:cubicBezTo>
                  <a:lnTo>
                    <a:pt x="2037" y="7573"/>
                  </a:lnTo>
                  <a:lnTo>
                    <a:pt x="156" y="8299"/>
                  </a:lnTo>
                  <a:cubicBezTo>
                    <a:pt x="60" y="8335"/>
                    <a:pt x="1" y="8430"/>
                    <a:pt x="1" y="8526"/>
                  </a:cubicBezTo>
                  <a:lnTo>
                    <a:pt x="1" y="8811"/>
                  </a:lnTo>
                  <a:cubicBezTo>
                    <a:pt x="1" y="9502"/>
                    <a:pt x="572" y="10073"/>
                    <a:pt x="1263" y="10073"/>
                  </a:cubicBezTo>
                  <a:lnTo>
                    <a:pt x="15217" y="10073"/>
                  </a:lnTo>
                  <a:cubicBezTo>
                    <a:pt x="15908" y="10073"/>
                    <a:pt x="16479" y="9502"/>
                    <a:pt x="16479" y="8811"/>
                  </a:cubicBezTo>
                  <a:lnTo>
                    <a:pt x="16479" y="8526"/>
                  </a:lnTo>
                  <a:cubicBezTo>
                    <a:pt x="16491" y="8430"/>
                    <a:pt x="16432" y="8347"/>
                    <a:pt x="16348" y="8323"/>
                  </a:cubicBezTo>
                  <a:lnTo>
                    <a:pt x="14467" y="7585"/>
                  </a:lnTo>
                  <a:lnTo>
                    <a:pt x="14467" y="775"/>
                  </a:lnTo>
                  <a:cubicBezTo>
                    <a:pt x="14467" y="346"/>
                    <a:pt x="14122" y="1"/>
                    <a:pt x="13693" y="1"/>
                  </a:cubicBezTo>
                  <a:lnTo>
                    <a:pt x="11550" y="1"/>
                  </a:lnTo>
                  <a:cubicBezTo>
                    <a:pt x="11419" y="1"/>
                    <a:pt x="11312" y="108"/>
                    <a:pt x="11312" y="239"/>
                  </a:cubicBezTo>
                  <a:cubicBezTo>
                    <a:pt x="11312" y="370"/>
                    <a:pt x="11419" y="477"/>
                    <a:pt x="11550" y="477"/>
                  </a:cubicBezTo>
                  <a:lnTo>
                    <a:pt x="13693" y="477"/>
                  </a:lnTo>
                  <a:cubicBezTo>
                    <a:pt x="13848" y="477"/>
                    <a:pt x="13967" y="596"/>
                    <a:pt x="13979" y="739"/>
                  </a:cubicBezTo>
                  <a:lnTo>
                    <a:pt x="2537" y="739"/>
                  </a:lnTo>
                  <a:cubicBezTo>
                    <a:pt x="2549" y="596"/>
                    <a:pt x="2668" y="477"/>
                    <a:pt x="2811" y="477"/>
                  </a:cubicBezTo>
                  <a:lnTo>
                    <a:pt x="10586" y="477"/>
                  </a:lnTo>
                  <a:cubicBezTo>
                    <a:pt x="10717" y="477"/>
                    <a:pt x="10824" y="370"/>
                    <a:pt x="10824" y="239"/>
                  </a:cubicBezTo>
                  <a:cubicBezTo>
                    <a:pt x="10824" y="108"/>
                    <a:pt x="10717" y="1"/>
                    <a:pt x="105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136;p91">
              <a:extLst>
                <a:ext uri="{FF2B5EF4-FFF2-40B4-BE49-F238E27FC236}">
                  <a16:creationId xmlns:a16="http://schemas.microsoft.com/office/drawing/2014/main" id="{C0BF4DE5-5189-4D3C-A0AA-8C3E47B0F563}"/>
                </a:ext>
              </a:extLst>
            </p:cNvPr>
            <p:cNvSpPr/>
            <p:nvPr/>
          </p:nvSpPr>
          <p:spPr>
            <a:xfrm>
              <a:off x="7110104" y="1604909"/>
              <a:ext cx="61782" cy="41697"/>
            </a:xfrm>
            <a:custGeom>
              <a:avLst/>
              <a:gdLst/>
              <a:ahLst/>
              <a:cxnLst/>
              <a:rect l="l" t="t" r="r" b="b"/>
              <a:pathLst>
                <a:path w="1941" h="1310" extrusionOk="0">
                  <a:moveTo>
                    <a:pt x="1441" y="488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8"/>
                  </a:lnTo>
                  <a:cubicBezTo>
                    <a:pt x="1941" y="119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137;p91">
              <a:extLst>
                <a:ext uri="{FF2B5EF4-FFF2-40B4-BE49-F238E27FC236}">
                  <a16:creationId xmlns:a16="http://schemas.microsoft.com/office/drawing/2014/main" id="{D736AE28-EF26-48EA-89BA-E90B0ABC665D}"/>
                </a:ext>
              </a:extLst>
            </p:cNvPr>
            <p:cNvSpPr/>
            <p:nvPr/>
          </p:nvSpPr>
          <p:spPr>
            <a:xfrm>
              <a:off x="7110455" y="1655296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1"/>
                  </a:moveTo>
                  <a:cubicBezTo>
                    <a:pt x="108" y="1"/>
                    <a:pt x="1" y="96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lnTo>
                    <a:pt x="2799" y="477"/>
                  </a:lnTo>
                  <a:cubicBezTo>
                    <a:pt x="2942" y="477"/>
                    <a:pt x="3037" y="370"/>
                    <a:pt x="3037" y="239"/>
                  </a:cubicBezTo>
                  <a:cubicBezTo>
                    <a:pt x="3037" y="96"/>
                    <a:pt x="2942" y="1"/>
                    <a:pt x="27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138;p91">
              <a:extLst>
                <a:ext uri="{FF2B5EF4-FFF2-40B4-BE49-F238E27FC236}">
                  <a16:creationId xmlns:a16="http://schemas.microsoft.com/office/drawing/2014/main" id="{8B2320B5-DF21-4742-973B-05FBC1B35B6D}"/>
                </a:ext>
              </a:extLst>
            </p:cNvPr>
            <p:cNvSpPr/>
            <p:nvPr/>
          </p:nvSpPr>
          <p:spPr>
            <a:xfrm>
              <a:off x="7146104" y="1676909"/>
              <a:ext cx="61050" cy="41729"/>
            </a:xfrm>
            <a:custGeom>
              <a:avLst/>
              <a:gdLst/>
              <a:ahLst/>
              <a:cxnLst/>
              <a:rect l="l" t="t" r="r" b="b"/>
              <a:pathLst>
                <a:path w="1918" h="1311" extrusionOk="0">
                  <a:moveTo>
                    <a:pt x="1441" y="489"/>
                  </a:moveTo>
                  <a:lnTo>
                    <a:pt x="1441" y="834"/>
                  </a:lnTo>
                  <a:lnTo>
                    <a:pt x="488" y="834"/>
                  </a:lnTo>
                  <a:lnTo>
                    <a:pt x="488" y="489"/>
                  </a:lnTo>
                  <a:close/>
                  <a:moveTo>
                    <a:pt x="238" y="0"/>
                  </a:moveTo>
                  <a:cubicBezTo>
                    <a:pt x="107" y="0"/>
                    <a:pt x="0" y="108"/>
                    <a:pt x="0" y="239"/>
                  </a:cubicBezTo>
                  <a:lnTo>
                    <a:pt x="0" y="1072"/>
                  </a:lnTo>
                  <a:cubicBezTo>
                    <a:pt x="0" y="1203"/>
                    <a:pt x="107" y="1310"/>
                    <a:pt x="238" y="1310"/>
                  </a:cubicBezTo>
                  <a:lnTo>
                    <a:pt x="1679" y="1310"/>
                  </a:lnTo>
                  <a:cubicBezTo>
                    <a:pt x="1822" y="1310"/>
                    <a:pt x="1917" y="1203"/>
                    <a:pt x="1917" y="1072"/>
                  </a:cubicBezTo>
                  <a:lnTo>
                    <a:pt x="1917" y="239"/>
                  </a:lnTo>
                  <a:cubicBezTo>
                    <a:pt x="1917" y="108"/>
                    <a:pt x="1822" y="0"/>
                    <a:pt x="1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4139;p91">
              <a:extLst>
                <a:ext uri="{FF2B5EF4-FFF2-40B4-BE49-F238E27FC236}">
                  <a16:creationId xmlns:a16="http://schemas.microsoft.com/office/drawing/2014/main" id="{711B8BD8-4FDA-49E0-8B69-A3AF5B5E7F46}"/>
                </a:ext>
              </a:extLst>
            </p:cNvPr>
            <p:cNvSpPr/>
            <p:nvPr/>
          </p:nvSpPr>
          <p:spPr>
            <a:xfrm>
              <a:off x="7110455" y="1726563"/>
              <a:ext cx="96700" cy="15183"/>
            </a:xfrm>
            <a:custGeom>
              <a:avLst/>
              <a:gdLst/>
              <a:ahLst/>
              <a:cxnLst/>
              <a:rect l="l" t="t" r="r" b="b"/>
              <a:pathLst>
                <a:path w="3038" h="477" extrusionOk="0"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cubicBezTo>
                    <a:pt x="1" y="381"/>
                    <a:pt x="108" y="476"/>
                    <a:pt x="239" y="476"/>
                  </a:cubicBezTo>
                  <a:lnTo>
                    <a:pt x="2799" y="476"/>
                  </a:lnTo>
                  <a:cubicBezTo>
                    <a:pt x="2942" y="476"/>
                    <a:pt x="3037" y="381"/>
                    <a:pt x="3037" y="238"/>
                  </a:cubicBezTo>
                  <a:cubicBezTo>
                    <a:pt x="3037" y="107"/>
                    <a:pt x="2942" y="0"/>
                    <a:pt x="2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4140;p91">
              <a:extLst>
                <a:ext uri="{FF2B5EF4-FFF2-40B4-BE49-F238E27FC236}">
                  <a16:creationId xmlns:a16="http://schemas.microsoft.com/office/drawing/2014/main" id="{C6C18D27-17C4-425C-B681-48EDFD63108D}"/>
                </a:ext>
              </a:extLst>
            </p:cNvPr>
            <p:cNvSpPr/>
            <p:nvPr/>
          </p:nvSpPr>
          <p:spPr>
            <a:xfrm>
              <a:off x="7262825" y="1636739"/>
              <a:ext cx="48541" cy="80371"/>
            </a:xfrm>
            <a:custGeom>
              <a:avLst/>
              <a:gdLst/>
              <a:ahLst/>
              <a:cxnLst/>
              <a:rect l="l" t="t" r="r" b="b"/>
              <a:pathLst>
                <a:path w="1525" h="2525" extrusionOk="0">
                  <a:moveTo>
                    <a:pt x="1268" y="0"/>
                  </a:moveTo>
                  <a:cubicBezTo>
                    <a:pt x="1206" y="0"/>
                    <a:pt x="1143" y="24"/>
                    <a:pt x="1096" y="72"/>
                  </a:cubicBezTo>
                  <a:lnTo>
                    <a:pt x="72" y="1096"/>
                  </a:lnTo>
                  <a:cubicBezTo>
                    <a:pt x="24" y="1143"/>
                    <a:pt x="0" y="1203"/>
                    <a:pt x="0" y="1262"/>
                  </a:cubicBezTo>
                  <a:cubicBezTo>
                    <a:pt x="0" y="1322"/>
                    <a:pt x="24" y="1381"/>
                    <a:pt x="72" y="1429"/>
                  </a:cubicBezTo>
                  <a:lnTo>
                    <a:pt x="1096" y="2453"/>
                  </a:lnTo>
                  <a:cubicBezTo>
                    <a:pt x="1143" y="2501"/>
                    <a:pt x="1203" y="2524"/>
                    <a:pt x="1262" y="2524"/>
                  </a:cubicBezTo>
                  <a:cubicBezTo>
                    <a:pt x="1322" y="2524"/>
                    <a:pt x="1381" y="2501"/>
                    <a:pt x="1429" y="2453"/>
                  </a:cubicBezTo>
                  <a:cubicBezTo>
                    <a:pt x="1524" y="2370"/>
                    <a:pt x="1524" y="2215"/>
                    <a:pt x="1441" y="2108"/>
                  </a:cubicBezTo>
                  <a:lnTo>
                    <a:pt x="596" y="1262"/>
                  </a:lnTo>
                  <a:lnTo>
                    <a:pt x="1441" y="417"/>
                  </a:lnTo>
                  <a:cubicBezTo>
                    <a:pt x="1524" y="322"/>
                    <a:pt x="1524" y="167"/>
                    <a:pt x="1441" y="72"/>
                  </a:cubicBezTo>
                  <a:cubicBezTo>
                    <a:pt x="1393" y="24"/>
                    <a:pt x="1331" y="0"/>
                    <a:pt x="12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4141;p91">
              <a:extLst>
                <a:ext uri="{FF2B5EF4-FFF2-40B4-BE49-F238E27FC236}">
                  <a16:creationId xmlns:a16="http://schemas.microsoft.com/office/drawing/2014/main" id="{A6093627-FD21-4BCA-9C28-0ACCEDC92395}"/>
                </a:ext>
              </a:extLst>
            </p:cNvPr>
            <p:cNvSpPr/>
            <p:nvPr/>
          </p:nvSpPr>
          <p:spPr>
            <a:xfrm>
              <a:off x="7380691" y="1636357"/>
              <a:ext cx="48891" cy="80371"/>
            </a:xfrm>
            <a:custGeom>
              <a:avLst/>
              <a:gdLst/>
              <a:ahLst/>
              <a:cxnLst/>
              <a:rect l="l" t="t" r="r" b="b"/>
              <a:pathLst>
                <a:path w="1536" h="2525" extrusionOk="0">
                  <a:moveTo>
                    <a:pt x="261" y="0"/>
                  </a:moveTo>
                  <a:cubicBezTo>
                    <a:pt x="197" y="0"/>
                    <a:pt x="131" y="24"/>
                    <a:pt x="83" y="72"/>
                  </a:cubicBezTo>
                  <a:cubicBezTo>
                    <a:pt x="0" y="155"/>
                    <a:pt x="0" y="322"/>
                    <a:pt x="83" y="417"/>
                  </a:cubicBezTo>
                  <a:lnTo>
                    <a:pt x="941" y="1262"/>
                  </a:lnTo>
                  <a:lnTo>
                    <a:pt x="83" y="2108"/>
                  </a:lnTo>
                  <a:cubicBezTo>
                    <a:pt x="0" y="2203"/>
                    <a:pt x="0" y="2358"/>
                    <a:pt x="83" y="2453"/>
                  </a:cubicBezTo>
                  <a:cubicBezTo>
                    <a:pt x="131" y="2501"/>
                    <a:pt x="191" y="2525"/>
                    <a:pt x="250" y="2525"/>
                  </a:cubicBezTo>
                  <a:cubicBezTo>
                    <a:pt x="310" y="2525"/>
                    <a:pt x="369" y="2501"/>
                    <a:pt x="417" y="2453"/>
                  </a:cubicBezTo>
                  <a:lnTo>
                    <a:pt x="1441" y="1429"/>
                  </a:lnTo>
                  <a:cubicBezTo>
                    <a:pt x="1488" y="1382"/>
                    <a:pt x="1512" y="1322"/>
                    <a:pt x="1512" y="1262"/>
                  </a:cubicBezTo>
                  <a:cubicBezTo>
                    <a:pt x="1536" y="1203"/>
                    <a:pt x="1500" y="1143"/>
                    <a:pt x="1453" y="1096"/>
                  </a:cubicBezTo>
                  <a:lnTo>
                    <a:pt x="429" y="72"/>
                  </a:lnTo>
                  <a:cubicBezTo>
                    <a:pt x="387" y="24"/>
                    <a:pt x="325" y="0"/>
                    <a:pt x="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4142;p91">
              <a:extLst>
                <a:ext uri="{FF2B5EF4-FFF2-40B4-BE49-F238E27FC236}">
                  <a16:creationId xmlns:a16="http://schemas.microsoft.com/office/drawing/2014/main" id="{9AFB22F5-E31B-490E-B24A-A3C8883C14BA}"/>
                </a:ext>
              </a:extLst>
            </p:cNvPr>
            <p:cNvSpPr/>
            <p:nvPr/>
          </p:nvSpPr>
          <p:spPr>
            <a:xfrm>
              <a:off x="7321933" y="1626744"/>
              <a:ext cx="48923" cy="99851"/>
            </a:xfrm>
            <a:custGeom>
              <a:avLst/>
              <a:gdLst/>
              <a:ahLst/>
              <a:cxnLst/>
              <a:rect l="l" t="t" r="r" b="b"/>
              <a:pathLst>
                <a:path w="1537" h="3137" extrusionOk="0">
                  <a:moveTo>
                    <a:pt x="1249" y="0"/>
                  </a:moveTo>
                  <a:cubicBezTo>
                    <a:pt x="1154" y="0"/>
                    <a:pt x="1061" y="59"/>
                    <a:pt x="1025" y="160"/>
                  </a:cubicBezTo>
                  <a:lnTo>
                    <a:pt x="48" y="2815"/>
                  </a:lnTo>
                  <a:cubicBezTo>
                    <a:pt x="1" y="2934"/>
                    <a:pt x="60" y="3077"/>
                    <a:pt x="191" y="3124"/>
                  </a:cubicBezTo>
                  <a:cubicBezTo>
                    <a:pt x="227" y="3136"/>
                    <a:pt x="251" y="3136"/>
                    <a:pt x="286" y="3136"/>
                  </a:cubicBezTo>
                  <a:cubicBezTo>
                    <a:pt x="382" y="3136"/>
                    <a:pt x="477" y="3077"/>
                    <a:pt x="501" y="2981"/>
                  </a:cubicBezTo>
                  <a:lnTo>
                    <a:pt x="1489" y="326"/>
                  </a:lnTo>
                  <a:cubicBezTo>
                    <a:pt x="1537" y="207"/>
                    <a:pt x="1477" y="64"/>
                    <a:pt x="1334" y="17"/>
                  </a:cubicBezTo>
                  <a:cubicBezTo>
                    <a:pt x="1307" y="6"/>
                    <a:pt x="1278" y="0"/>
                    <a:pt x="12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457547" y="2996759"/>
            <a:ext cx="200625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ОБРАЗОВАТЕЛЬНЫХ ПРАКТИК</a:t>
            </a:r>
          </a:p>
          <a:p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  <a:p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ДООП: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спутникостроение</a:t>
            </a: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программная обработка космических снимков;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ракетостроение.</a:t>
            </a:r>
          </a:p>
          <a:p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  <a:p>
            <a:r>
              <a:rPr lang="ru-RU" sz="1100" b="1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Профориентационные</a:t>
            </a: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 семинары для учителей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31411" y="3017078"/>
            <a:ext cx="19326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ПРОФОРИЕНТАЦИОННЫХ ПРАКТИК</a:t>
            </a:r>
          </a:p>
          <a:p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Практические занятия.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Квесты</a:t>
            </a: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: «Космическая школа».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Семейные </a:t>
            </a:r>
            <a:r>
              <a:rPr lang="ru-RU" sz="1100" b="1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КосмоСубботы</a:t>
            </a: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.</a:t>
            </a:r>
          </a:p>
          <a:p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08174" y="2996758"/>
            <a:ext cx="225752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ИССЛЕДОВАТЕЛЬСКИХ ПРАКТИК</a:t>
            </a:r>
          </a:p>
          <a:p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  <a:p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Проектные смены: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Каникулы с погружением в космический патруль.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Летные испытания ракет.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  <a:p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Организация НОУ «ИКАР».</a:t>
            </a:r>
          </a:p>
          <a:p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  <a:p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Разработка олимпиадных заданий по метрологии.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86300" y="3017078"/>
            <a:ext cx="175426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ИГРОВЫХ ПРАКТИК</a:t>
            </a:r>
          </a:p>
          <a:p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  <a:p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Игротека: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строим спутник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сигналы из космоса</a:t>
            </a:r>
          </a:p>
          <a:p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  <a:p>
            <a:r>
              <a:rPr lang="ru-RU" sz="11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Разработка авторских игр по космической тематике</a:t>
            </a:r>
          </a:p>
          <a:p>
            <a:endParaRPr lang="ru-RU" sz="11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56050" y="46851"/>
            <a:ext cx="934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Задачи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3765" y="547128"/>
            <a:ext cx="20062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Формирование пространства образовательных практик для выбора индивидуального образовательного маршрута и развития инженерно-технических компетенций.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650856" y="547128"/>
            <a:ext cx="163413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Создание формата школьной инженерно-космической профессиональной ориентации в условиях разновозрастного взаимодействия.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64051" y="493751"/>
            <a:ext cx="2006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Погружение школьников в события по личному и профессиональному самоопределению  в условиях конструирования и моделирования поведения в ситуациях по космической тематике.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508174" y="547128"/>
            <a:ext cx="20062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Обеспечение условий для самореализации, конкурсной и олимпиадной подготовки по формированию профессиональных компетенций обучающихся в области науки и техники аэрокосмической инженерии.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68918" y="2233611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КосмоЛофт</a:t>
            </a:r>
            <a:r>
              <a:rPr lang="ru-RU" sz="20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 – открытое пространство 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37" y="2355097"/>
            <a:ext cx="917575" cy="611717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3" y="1912973"/>
            <a:ext cx="1082203" cy="72074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/>
          <a:srcRect l="17422" t="19206" r="5639" b="4022"/>
          <a:stretch/>
        </p:blipFill>
        <p:spPr>
          <a:xfrm>
            <a:off x="1470278" y="2156485"/>
            <a:ext cx="1064561" cy="707849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/>
          <a:srcRect t="7643" b="11938"/>
          <a:stretch/>
        </p:blipFill>
        <p:spPr>
          <a:xfrm>
            <a:off x="6796971" y="2021567"/>
            <a:ext cx="1424858" cy="76405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9706" y="2257002"/>
            <a:ext cx="1175214" cy="783170"/>
          </a:xfrm>
          <a:prstGeom prst="rect">
            <a:avLst/>
          </a:prstGeom>
        </p:spPr>
      </p:pic>
      <p:cxnSp>
        <p:nvCxnSpPr>
          <p:cNvPr id="46" name="Прямая со стрелкой 45"/>
          <p:cNvCxnSpPr>
            <a:stCxn id="32" idx="1"/>
            <a:endCxn id="33" idx="0"/>
          </p:cNvCxnSpPr>
          <p:nvPr/>
        </p:nvCxnSpPr>
        <p:spPr>
          <a:xfrm flipH="1">
            <a:off x="1356892" y="246906"/>
            <a:ext cx="2599158" cy="300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>
            <a:stCxn id="32" idx="1"/>
            <a:endCxn id="34" idx="0"/>
          </p:cNvCxnSpPr>
          <p:nvPr/>
        </p:nvCxnSpPr>
        <p:spPr>
          <a:xfrm flipH="1">
            <a:off x="3467922" y="246906"/>
            <a:ext cx="488128" cy="300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2" idx="3"/>
          </p:cNvCxnSpPr>
          <p:nvPr/>
        </p:nvCxnSpPr>
        <p:spPr>
          <a:xfrm>
            <a:off x="4890921" y="246906"/>
            <a:ext cx="416418" cy="239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32" idx="3"/>
            <a:endCxn id="36" idx="0"/>
          </p:cNvCxnSpPr>
          <p:nvPr/>
        </p:nvCxnSpPr>
        <p:spPr>
          <a:xfrm>
            <a:off x="4890921" y="246906"/>
            <a:ext cx="2620380" cy="3002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30" idx="0"/>
          </p:cNvCxnSpPr>
          <p:nvPr/>
        </p:nvCxnSpPr>
        <p:spPr>
          <a:xfrm>
            <a:off x="5128589" y="2633721"/>
            <a:ext cx="2508350" cy="3630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31" idx="0"/>
          </p:cNvCxnSpPr>
          <p:nvPr/>
        </p:nvCxnSpPr>
        <p:spPr>
          <a:xfrm>
            <a:off x="5123093" y="2648587"/>
            <a:ext cx="440339" cy="36849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endCxn id="29" idx="0"/>
          </p:cNvCxnSpPr>
          <p:nvPr/>
        </p:nvCxnSpPr>
        <p:spPr>
          <a:xfrm flipH="1">
            <a:off x="3497731" y="2633721"/>
            <a:ext cx="277474" cy="383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28" idx="0"/>
          </p:cNvCxnSpPr>
          <p:nvPr/>
        </p:nvCxnSpPr>
        <p:spPr>
          <a:xfrm flipH="1">
            <a:off x="1460674" y="2633720"/>
            <a:ext cx="2309036" cy="36303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8" name="Google Shape;1665;p72"/>
          <p:cNvSpPr/>
          <p:nvPr/>
        </p:nvSpPr>
        <p:spPr>
          <a:xfrm rot="3187648">
            <a:off x="4245218" y="2537479"/>
            <a:ext cx="399821" cy="441123"/>
          </a:xfrm>
          <a:custGeom>
            <a:avLst/>
            <a:gdLst/>
            <a:ahLst/>
            <a:cxnLst/>
            <a:rect l="l" t="t" r="r" b="b"/>
            <a:pathLst>
              <a:path w="9868" h="10674" extrusionOk="0">
                <a:moveTo>
                  <a:pt x="4925" y="325"/>
                </a:moveTo>
                <a:cubicBezTo>
                  <a:pt x="5050" y="325"/>
                  <a:pt x="5157" y="414"/>
                  <a:pt x="5157" y="539"/>
                </a:cubicBezTo>
                <a:cubicBezTo>
                  <a:pt x="5157" y="664"/>
                  <a:pt x="5050" y="771"/>
                  <a:pt x="4925" y="771"/>
                </a:cubicBezTo>
                <a:cubicBezTo>
                  <a:pt x="4818" y="771"/>
                  <a:pt x="4711" y="664"/>
                  <a:pt x="4711" y="539"/>
                </a:cubicBezTo>
                <a:cubicBezTo>
                  <a:pt x="4711" y="414"/>
                  <a:pt x="4818" y="325"/>
                  <a:pt x="4925" y="325"/>
                </a:cubicBezTo>
                <a:close/>
                <a:moveTo>
                  <a:pt x="5193" y="1003"/>
                </a:moveTo>
                <a:lnTo>
                  <a:pt x="5978" y="1716"/>
                </a:lnTo>
                <a:lnTo>
                  <a:pt x="3891" y="1716"/>
                </a:lnTo>
                <a:lnTo>
                  <a:pt x="4658" y="1003"/>
                </a:lnTo>
                <a:cubicBezTo>
                  <a:pt x="4747" y="1056"/>
                  <a:pt x="4841" y="1083"/>
                  <a:pt x="4932" y="1083"/>
                </a:cubicBezTo>
                <a:cubicBezTo>
                  <a:pt x="5024" y="1083"/>
                  <a:pt x="5113" y="1056"/>
                  <a:pt x="5193" y="1003"/>
                </a:cubicBezTo>
                <a:close/>
                <a:moveTo>
                  <a:pt x="5086" y="3465"/>
                </a:moveTo>
                <a:lnTo>
                  <a:pt x="5086" y="3804"/>
                </a:lnTo>
                <a:lnTo>
                  <a:pt x="4765" y="3804"/>
                </a:lnTo>
                <a:lnTo>
                  <a:pt x="4765" y="3465"/>
                </a:lnTo>
                <a:cubicBezTo>
                  <a:pt x="4818" y="3474"/>
                  <a:pt x="4872" y="3478"/>
                  <a:pt x="4925" y="3478"/>
                </a:cubicBezTo>
                <a:cubicBezTo>
                  <a:pt x="4979" y="3478"/>
                  <a:pt x="5032" y="3474"/>
                  <a:pt x="5086" y="3465"/>
                </a:cubicBezTo>
                <a:close/>
                <a:moveTo>
                  <a:pt x="1268" y="3786"/>
                </a:moveTo>
                <a:cubicBezTo>
                  <a:pt x="1268" y="3786"/>
                  <a:pt x="1268" y="3804"/>
                  <a:pt x="1268" y="3822"/>
                </a:cubicBezTo>
                <a:lnTo>
                  <a:pt x="1268" y="4589"/>
                </a:lnTo>
                <a:lnTo>
                  <a:pt x="304" y="4589"/>
                </a:lnTo>
                <a:lnTo>
                  <a:pt x="304" y="4000"/>
                </a:lnTo>
                <a:cubicBezTo>
                  <a:pt x="304" y="3875"/>
                  <a:pt x="411" y="3786"/>
                  <a:pt x="518" y="3786"/>
                </a:cubicBezTo>
                <a:close/>
                <a:moveTo>
                  <a:pt x="2338" y="3786"/>
                </a:moveTo>
                <a:cubicBezTo>
                  <a:pt x="2445" y="3786"/>
                  <a:pt x="2535" y="3875"/>
                  <a:pt x="2535" y="3982"/>
                </a:cubicBezTo>
                <a:lnTo>
                  <a:pt x="2535" y="4571"/>
                </a:lnTo>
                <a:lnTo>
                  <a:pt x="2552" y="4571"/>
                </a:lnTo>
                <a:cubicBezTo>
                  <a:pt x="2552" y="4589"/>
                  <a:pt x="2535" y="4589"/>
                  <a:pt x="2535" y="4589"/>
                </a:cubicBezTo>
                <a:lnTo>
                  <a:pt x="1589" y="4589"/>
                </a:lnTo>
                <a:lnTo>
                  <a:pt x="1589" y="3822"/>
                </a:lnTo>
                <a:cubicBezTo>
                  <a:pt x="1589" y="3804"/>
                  <a:pt x="1589" y="3786"/>
                  <a:pt x="1589" y="3786"/>
                </a:cubicBezTo>
                <a:close/>
                <a:moveTo>
                  <a:pt x="8280" y="3786"/>
                </a:moveTo>
                <a:cubicBezTo>
                  <a:pt x="8280" y="3786"/>
                  <a:pt x="8280" y="3804"/>
                  <a:pt x="8280" y="3822"/>
                </a:cubicBezTo>
                <a:lnTo>
                  <a:pt x="8280" y="4589"/>
                </a:lnTo>
                <a:lnTo>
                  <a:pt x="7316" y="4589"/>
                </a:lnTo>
                <a:lnTo>
                  <a:pt x="7316" y="4000"/>
                </a:lnTo>
                <a:cubicBezTo>
                  <a:pt x="7316" y="3875"/>
                  <a:pt x="7406" y="3786"/>
                  <a:pt x="7530" y="3786"/>
                </a:cubicBezTo>
                <a:close/>
                <a:moveTo>
                  <a:pt x="9333" y="3786"/>
                </a:moveTo>
                <a:cubicBezTo>
                  <a:pt x="9457" y="3786"/>
                  <a:pt x="9547" y="3875"/>
                  <a:pt x="9547" y="3982"/>
                </a:cubicBezTo>
                <a:lnTo>
                  <a:pt x="9547" y="4589"/>
                </a:lnTo>
                <a:lnTo>
                  <a:pt x="8583" y="4589"/>
                </a:lnTo>
                <a:lnTo>
                  <a:pt x="8583" y="3822"/>
                </a:lnTo>
                <a:cubicBezTo>
                  <a:pt x="8583" y="3804"/>
                  <a:pt x="8583" y="3786"/>
                  <a:pt x="8583" y="3786"/>
                </a:cubicBezTo>
                <a:close/>
                <a:moveTo>
                  <a:pt x="5853" y="4125"/>
                </a:moveTo>
                <a:cubicBezTo>
                  <a:pt x="5978" y="4125"/>
                  <a:pt x="6067" y="4214"/>
                  <a:pt x="6067" y="4321"/>
                </a:cubicBezTo>
                <a:lnTo>
                  <a:pt x="6067" y="5678"/>
                </a:lnTo>
                <a:lnTo>
                  <a:pt x="5782" y="5678"/>
                </a:lnTo>
                <a:cubicBezTo>
                  <a:pt x="5711" y="5285"/>
                  <a:pt x="5354" y="4982"/>
                  <a:pt x="4943" y="4982"/>
                </a:cubicBezTo>
                <a:cubicBezTo>
                  <a:pt x="4515" y="4982"/>
                  <a:pt x="4176" y="5285"/>
                  <a:pt x="4105" y="5678"/>
                </a:cubicBezTo>
                <a:lnTo>
                  <a:pt x="3819" y="5678"/>
                </a:lnTo>
                <a:lnTo>
                  <a:pt x="3819" y="4321"/>
                </a:lnTo>
                <a:cubicBezTo>
                  <a:pt x="3819" y="4214"/>
                  <a:pt x="3908" y="4125"/>
                  <a:pt x="4015" y="4125"/>
                </a:cubicBezTo>
                <a:close/>
                <a:moveTo>
                  <a:pt x="1268" y="4892"/>
                </a:moveTo>
                <a:lnTo>
                  <a:pt x="1268" y="5695"/>
                </a:lnTo>
                <a:lnTo>
                  <a:pt x="304" y="5695"/>
                </a:lnTo>
                <a:lnTo>
                  <a:pt x="304" y="4910"/>
                </a:lnTo>
                <a:cubicBezTo>
                  <a:pt x="304" y="4892"/>
                  <a:pt x="322" y="4892"/>
                  <a:pt x="322" y="4892"/>
                </a:cubicBezTo>
                <a:close/>
                <a:moveTo>
                  <a:pt x="2535" y="4892"/>
                </a:moveTo>
                <a:lnTo>
                  <a:pt x="2535" y="5695"/>
                </a:lnTo>
                <a:lnTo>
                  <a:pt x="1589" y="5695"/>
                </a:lnTo>
                <a:lnTo>
                  <a:pt x="1589" y="4892"/>
                </a:lnTo>
                <a:close/>
                <a:moveTo>
                  <a:pt x="8280" y="4892"/>
                </a:moveTo>
                <a:lnTo>
                  <a:pt x="8280" y="5695"/>
                </a:lnTo>
                <a:lnTo>
                  <a:pt x="7316" y="5695"/>
                </a:lnTo>
                <a:lnTo>
                  <a:pt x="7316" y="4892"/>
                </a:lnTo>
                <a:close/>
                <a:moveTo>
                  <a:pt x="9547" y="4892"/>
                </a:moveTo>
                <a:lnTo>
                  <a:pt x="9547" y="5695"/>
                </a:lnTo>
                <a:lnTo>
                  <a:pt x="8583" y="5695"/>
                </a:lnTo>
                <a:lnTo>
                  <a:pt x="8583" y="4892"/>
                </a:lnTo>
                <a:close/>
                <a:moveTo>
                  <a:pt x="4925" y="5285"/>
                </a:moveTo>
                <a:cubicBezTo>
                  <a:pt x="5229" y="5285"/>
                  <a:pt x="5479" y="5535"/>
                  <a:pt x="5479" y="5838"/>
                </a:cubicBezTo>
                <a:cubicBezTo>
                  <a:pt x="5479" y="6124"/>
                  <a:pt x="5229" y="6373"/>
                  <a:pt x="4925" y="6373"/>
                </a:cubicBezTo>
                <a:cubicBezTo>
                  <a:pt x="4640" y="6373"/>
                  <a:pt x="4390" y="6124"/>
                  <a:pt x="4390" y="5838"/>
                </a:cubicBezTo>
                <a:cubicBezTo>
                  <a:pt x="4390" y="5535"/>
                  <a:pt x="4640" y="5285"/>
                  <a:pt x="4925" y="5285"/>
                </a:cubicBezTo>
                <a:close/>
                <a:moveTo>
                  <a:pt x="2874" y="5196"/>
                </a:moveTo>
                <a:lnTo>
                  <a:pt x="3498" y="5446"/>
                </a:lnTo>
                <a:lnTo>
                  <a:pt x="3498" y="6231"/>
                </a:lnTo>
                <a:lnTo>
                  <a:pt x="2874" y="6480"/>
                </a:lnTo>
                <a:lnTo>
                  <a:pt x="2874" y="5196"/>
                </a:lnTo>
                <a:close/>
                <a:moveTo>
                  <a:pt x="6995" y="5196"/>
                </a:moveTo>
                <a:lnTo>
                  <a:pt x="6995" y="6480"/>
                </a:lnTo>
                <a:lnTo>
                  <a:pt x="6371" y="6231"/>
                </a:lnTo>
                <a:lnTo>
                  <a:pt x="6371" y="5446"/>
                </a:lnTo>
                <a:lnTo>
                  <a:pt x="6995" y="5196"/>
                </a:lnTo>
                <a:close/>
                <a:moveTo>
                  <a:pt x="304" y="6017"/>
                </a:moveTo>
                <a:cubicBezTo>
                  <a:pt x="304" y="6017"/>
                  <a:pt x="322" y="6034"/>
                  <a:pt x="322" y="6034"/>
                </a:cubicBezTo>
                <a:lnTo>
                  <a:pt x="1268" y="6034"/>
                </a:lnTo>
                <a:lnTo>
                  <a:pt x="1268" y="6802"/>
                </a:lnTo>
                <a:lnTo>
                  <a:pt x="304" y="6802"/>
                </a:lnTo>
                <a:lnTo>
                  <a:pt x="304" y="6017"/>
                </a:lnTo>
                <a:close/>
                <a:moveTo>
                  <a:pt x="2535" y="6017"/>
                </a:moveTo>
                <a:lnTo>
                  <a:pt x="2535" y="6802"/>
                </a:lnTo>
                <a:lnTo>
                  <a:pt x="1589" y="6802"/>
                </a:lnTo>
                <a:lnTo>
                  <a:pt x="1589" y="6017"/>
                </a:lnTo>
                <a:close/>
                <a:moveTo>
                  <a:pt x="8280" y="6017"/>
                </a:moveTo>
                <a:lnTo>
                  <a:pt x="8280" y="6802"/>
                </a:lnTo>
                <a:lnTo>
                  <a:pt x="7316" y="6802"/>
                </a:lnTo>
                <a:lnTo>
                  <a:pt x="7316" y="6017"/>
                </a:lnTo>
                <a:close/>
                <a:moveTo>
                  <a:pt x="9547" y="6017"/>
                </a:moveTo>
                <a:lnTo>
                  <a:pt x="9547" y="6802"/>
                </a:lnTo>
                <a:lnTo>
                  <a:pt x="8583" y="6802"/>
                </a:lnTo>
                <a:lnTo>
                  <a:pt x="8583" y="6017"/>
                </a:lnTo>
                <a:close/>
                <a:moveTo>
                  <a:pt x="1268" y="7123"/>
                </a:moveTo>
                <a:lnTo>
                  <a:pt x="1268" y="7872"/>
                </a:lnTo>
                <a:cubicBezTo>
                  <a:pt x="1268" y="7890"/>
                  <a:pt x="1268" y="7908"/>
                  <a:pt x="1286" y="7926"/>
                </a:cubicBezTo>
                <a:lnTo>
                  <a:pt x="518" y="7926"/>
                </a:lnTo>
                <a:cubicBezTo>
                  <a:pt x="411" y="7926"/>
                  <a:pt x="304" y="7836"/>
                  <a:pt x="304" y="7729"/>
                </a:cubicBezTo>
                <a:lnTo>
                  <a:pt x="304" y="7123"/>
                </a:lnTo>
                <a:close/>
                <a:moveTo>
                  <a:pt x="2535" y="7123"/>
                </a:moveTo>
                <a:lnTo>
                  <a:pt x="2535" y="7747"/>
                </a:lnTo>
                <a:cubicBezTo>
                  <a:pt x="2535" y="7854"/>
                  <a:pt x="2463" y="7926"/>
                  <a:pt x="2356" y="7926"/>
                </a:cubicBezTo>
                <a:lnTo>
                  <a:pt x="1571" y="7926"/>
                </a:lnTo>
                <a:cubicBezTo>
                  <a:pt x="1589" y="7908"/>
                  <a:pt x="1589" y="7890"/>
                  <a:pt x="1589" y="7872"/>
                </a:cubicBezTo>
                <a:lnTo>
                  <a:pt x="1589" y="7123"/>
                </a:lnTo>
                <a:close/>
                <a:moveTo>
                  <a:pt x="8280" y="7123"/>
                </a:moveTo>
                <a:lnTo>
                  <a:pt x="8280" y="7872"/>
                </a:lnTo>
                <a:cubicBezTo>
                  <a:pt x="8280" y="7890"/>
                  <a:pt x="8280" y="7908"/>
                  <a:pt x="8280" y="7926"/>
                </a:cubicBezTo>
                <a:lnTo>
                  <a:pt x="7513" y="7926"/>
                </a:lnTo>
                <a:cubicBezTo>
                  <a:pt x="7406" y="7926"/>
                  <a:pt x="7316" y="7836"/>
                  <a:pt x="7316" y="7729"/>
                </a:cubicBezTo>
                <a:lnTo>
                  <a:pt x="7316" y="7123"/>
                </a:lnTo>
                <a:close/>
                <a:moveTo>
                  <a:pt x="9565" y="7123"/>
                </a:moveTo>
                <a:lnTo>
                  <a:pt x="9565" y="7729"/>
                </a:lnTo>
                <a:cubicBezTo>
                  <a:pt x="9565" y="7836"/>
                  <a:pt x="9475" y="7926"/>
                  <a:pt x="9368" y="7926"/>
                </a:cubicBezTo>
                <a:lnTo>
                  <a:pt x="8601" y="7926"/>
                </a:lnTo>
                <a:cubicBezTo>
                  <a:pt x="8601" y="7908"/>
                  <a:pt x="8601" y="7890"/>
                  <a:pt x="8601" y="7872"/>
                </a:cubicBezTo>
                <a:lnTo>
                  <a:pt x="8601" y="7123"/>
                </a:lnTo>
                <a:close/>
                <a:moveTo>
                  <a:pt x="6067" y="5999"/>
                </a:moveTo>
                <a:lnTo>
                  <a:pt x="6067" y="7390"/>
                </a:lnTo>
                <a:lnTo>
                  <a:pt x="5318" y="7390"/>
                </a:lnTo>
                <a:cubicBezTo>
                  <a:pt x="5229" y="7390"/>
                  <a:pt x="5157" y="7444"/>
                  <a:pt x="5140" y="7533"/>
                </a:cubicBezTo>
                <a:cubicBezTo>
                  <a:pt x="5140" y="7622"/>
                  <a:pt x="5211" y="7694"/>
                  <a:pt x="5300" y="7694"/>
                </a:cubicBezTo>
                <a:lnTo>
                  <a:pt x="6067" y="7694"/>
                </a:lnTo>
                <a:lnTo>
                  <a:pt x="6067" y="7729"/>
                </a:lnTo>
                <a:cubicBezTo>
                  <a:pt x="6067" y="7997"/>
                  <a:pt x="5853" y="8193"/>
                  <a:pt x="5603" y="8193"/>
                </a:cubicBezTo>
                <a:lnTo>
                  <a:pt x="4283" y="8193"/>
                </a:lnTo>
                <a:cubicBezTo>
                  <a:pt x="4015" y="8193"/>
                  <a:pt x="3819" y="7997"/>
                  <a:pt x="3819" y="7729"/>
                </a:cubicBezTo>
                <a:lnTo>
                  <a:pt x="3819" y="7694"/>
                </a:lnTo>
                <a:lnTo>
                  <a:pt x="4569" y="7694"/>
                </a:lnTo>
                <a:cubicBezTo>
                  <a:pt x="4640" y="7694"/>
                  <a:pt x="4711" y="7640"/>
                  <a:pt x="4729" y="7569"/>
                </a:cubicBezTo>
                <a:cubicBezTo>
                  <a:pt x="4729" y="7462"/>
                  <a:pt x="4658" y="7390"/>
                  <a:pt x="4569" y="7390"/>
                </a:cubicBezTo>
                <a:lnTo>
                  <a:pt x="3819" y="7390"/>
                </a:lnTo>
                <a:lnTo>
                  <a:pt x="3819" y="5999"/>
                </a:lnTo>
                <a:lnTo>
                  <a:pt x="4105" y="5999"/>
                </a:lnTo>
                <a:cubicBezTo>
                  <a:pt x="4176" y="6391"/>
                  <a:pt x="4515" y="6695"/>
                  <a:pt x="4943" y="6695"/>
                </a:cubicBezTo>
                <a:cubicBezTo>
                  <a:pt x="5354" y="6695"/>
                  <a:pt x="5711" y="6391"/>
                  <a:pt x="5782" y="5999"/>
                </a:cubicBezTo>
                <a:close/>
                <a:moveTo>
                  <a:pt x="5086" y="8514"/>
                </a:moveTo>
                <a:lnTo>
                  <a:pt x="5086" y="8853"/>
                </a:lnTo>
                <a:lnTo>
                  <a:pt x="4765" y="8853"/>
                </a:lnTo>
                <a:lnTo>
                  <a:pt x="4765" y="8514"/>
                </a:lnTo>
                <a:close/>
                <a:moveTo>
                  <a:pt x="5728" y="9139"/>
                </a:moveTo>
                <a:cubicBezTo>
                  <a:pt x="5818" y="9139"/>
                  <a:pt x="5889" y="9210"/>
                  <a:pt x="5889" y="9300"/>
                </a:cubicBezTo>
                <a:lnTo>
                  <a:pt x="5889" y="9603"/>
                </a:lnTo>
                <a:lnTo>
                  <a:pt x="3962" y="9603"/>
                </a:lnTo>
                <a:lnTo>
                  <a:pt x="3962" y="9300"/>
                </a:lnTo>
                <a:cubicBezTo>
                  <a:pt x="3962" y="9210"/>
                  <a:pt x="4033" y="9139"/>
                  <a:pt x="4123" y="9139"/>
                </a:cubicBezTo>
                <a:close/>
                <a:moveTo>
                  <a:pt x="5889" y="9906"/>
                </a:moveTo>
                <a:lnTo>
                  <a:pt x="5889" y="10210"/>
                </a:lnTo>
                <a:cubicBezTo>
                  <a:pt x="5889" y="10299"/>
                  <a:pt x="5818" y="10370"/>
                  <a:pt x="5728" y="10370"/>
                </a:cubicBezTo>
                <a:lnTo>
                  <a:pt x="4123" y="10370"/>
                </a:lnTo>
                <a:cubicBezTo>
                  <a:pt x="4033" y="10370"/>
                  <a:pt x="3962" y="10299"/>
                  <a:pt x="3962" y="10210"/>
                </a:cubicBezTo>
                <a:lnTo>
                  <a:pt x="3962" y="9906"/>
                </a:lnTo>
                <a:close/>
                <a:moveTo>
                  <a:pt x="4939" y="0"/>
                </a:moveTo>
                <a:cubicBezTo>
                  <a:pt x="4642" y="0"/>
                  <a:pt x="4390" y="254"/>
                  <a:pt x="4390" y="539"/>
                </a:cubicBezTo>
                <a:cubicBezTo>
                  <a:pt x="4390" y="628"/>
                  <a:pt x="4426" y="699"/>
                  <a:pt x="4444" y="771"/>
                </a:cubicBezTo>
                <a:lnTo>
                  <a:pt x="3427" y="1716"/>
                </a:lnTo>
                <a:lnTo>
                  <a:pt x="3302" y="1716"/>
                </a:lnTo>
                <a:cubicBezTo>
                  <a:pt x="3213" y="1716"/>
                  <a:pt x="3141" y="1770"/>
                  <a:pt x="3141" y="1859"/>
                </a:cubicBezTo>
                <a:cubicBezTo>
                  <a:pt x="3123" y="1948"/>
                  <a:pt x="3195" y="2038"/>
                  <a:pt x="3284" y="2038"/>
                </a:cubicBezTo>
                <a:lnTo>
                  <a:pt x="3337" y="2038"/>
                </a:lnTo>
                <a:cubicBezTo>
                  <a:pt x="3391" y="2680"/>
                  <a:pt x="3855" y="3215"/>
                  <a:pt x="4462" y="3411"/>
                </a:cubicBezTo>
                <a:lnTo>
                  <a:pt x="4462" y="3804"/>
                </a:lnTo>
                <a:lnTo>
                  <a:pt x="4015" y="3804"/>
                </a:lnTo>
                <a:cubicBezTo>
                  <a:pt x="3730" y="3804"/>
                  <a:pt x="3498" y="4036"/>
                  <a:pt x="3498" y="4321"/>
                </a:cubicBezTo>
                <a:lnTo>
                  <a:pt x="3498" y="5107"/>
                </a:lnTo>
                <a:lnTo>
                  <a:pt x="2874" y="4857"/>
                </a:lnTo>
                <a:lnTo>
                  <a:pt x="2874" y="3982"/>
                </a:lnTo>
                <a:cubicBezTo>
                  <a:pt x="2874" y="3697"/>
                  <a:pt x="2642" y="3465"/>
                  <a:pt x="2356" y="3465"/>
                </a:cubicBezTo>
                <a:lnTo>
                  <a:pt x="518" y="3465"/>
                </a:lnTo>
                <a:cubicBezTo>
                  <a:pt x="233" y="3465"/>
                  <a:pt x="1" y="3697"/>
                  <a:pt x="1" y="3982"/>
                </a:cubicBezTo>
                <a:lnTo>
                  <a:pt x="1" y="7729"/>
                </a:lnTo>
                <a:cubicBezTo>
                  <a:pt x="1" y="8015"/>
                  <a:pt x="233" y="8247"/>
                  <a:pt x="518" y="8247"/>
                </a:cubicBezTo>
                <a:lnTo>
                  <a:pt x="2356" y="8247"/>
                </a:lnTo>
                <a:cubicBezTo>
                  <a:pt x="2642" y="8247"/>
                  <a:pt x="2874" y="8015"/>
                  <a:pt x="2874" y="7729"/>
                </a:cubicBezTo>
                <a:lnTo>
                  <a:pt x="2874" y="6802"/>
                </a:lnTo>
                <a:lnTo>
                  <a:pt x="3498" y="6552"/>
                </a:lnTo>
                <a:lnTo>
                  <a:pt x="3498" y="7729"/>
                </a:lnTo>
                <a:cubicBezTo>
                  <a:pt x="3498" y="8158"/>
                  <a:pt x="3855" y="8514"/>
                  <a:pt x="4283" y="8514"/>
                </a:cubicBezTo>
                <a:lnTo>
                  <a:pt x="4462" y="8514"/>
                </a:lnTo>
                <a:lnTo>
                  <a:pt x="4462" y="8853"/>
                </a:lnTo>
                <a:lnTo>
                  <a:pt x="4123" y="8853"/>
                </a:lnTo>
                <a:cubicBezTo>
                  <a:pt x="3855" y="8853"/>
                  <a:pt x="3641" y="9068"/>
                  <a:pt x="3641" y="9317"/>
                </a:cubicBezTo>
                <a:lnTo>
                  <a:pt x="3641" y="10210"/>
                </a:lnTo>
                <a:cubicBezTo>
                  <a:pt x="3641" y="10459"/>
                  <a:pt x="3855" y="10673"/>
                  <a:pt x="4123" y="10673"/>
                </a:cubicBezTo>
                <a:lnTo>
                  <a:pt x="5728" y="10673"/>
                </a:lnTo>
                <a:cubicBezTo>
                  <a:pt x="5996" y="10673"/>
                  <a:pt x="6210" y="10459"/>
                  <a:pt x="6210" y="10210"/>
                </a:cubicBezTo>
                <a:lnTo>
                  <a:pt x="6210" y="9317"/>
                </a:lnTo>
                <a:cubicBezTo>
                  <a:pt x="6210" y="9068"/>
                  <a:pt x="5996" y="8853"/>
                  <a:pt x="5728" y="8853"/>
                </a:cubicBezTo>
                <a:lnTo>
                  <a:pt x="5389" y="8853"/>
                </a:lnTo>
                <a:lnTo>
                  <a:pt x="5389" y="8514"/>
                </a:lnTo>
                <a:lnTo>
                  <a:pt x="5603" y="8514"/>
                </a:lnTo>
                <a:cubicBezTo>
                  <a:pt x="6032" y="8514"/>
                  <a:pt x="6371" y="8158"/>
                  <a:pt x="6371" y="7729"/>
                </a:cubicBezTo>
                <a:lnTo>
                  <a:pt x="6371" y="6570"/>
                </a:lnTo>
                <a:lnTo>
                  <a:pt x="6995" y="6819"/>
                </a:lnTo>
                <a:lnTo>
                  <a:pt x="6995" y="7729"/>
                </a:lnTo>
                <a:cubicBezTo>
                  <a:pt x="6995" y="8015"/>
                  <a:pt x="7227" y="8247"/>
                  <a:pt x="7513" y="8247"/>
                </a:cubicBezTo>
                <a:lnTo>
                  <a:pt x="9368" y="8247"/>
                </a:lnTo>
                <a:cubicBezTo>
                  <a:pt x="9654" y="8247"/>
                  <a:pt x="9868" y="8015"/>
                  <a:pt x="9868" y="7729"/>
                </a:cubicBezTo>
                <a:lnTo>
                  <a:pt x="9868" y="3982"/>
                </a:lnTo>
                <a:cubicBezTo>
                  <a:pt x="9868" y="3697"/>
                  <a:pt x="9654" y="3465"/>
                  <a:pt x="9368" y="3465"/>
                </a:cubicBezTo>
                <a:lnTo>
                  <a:pt x="7513" y="3465"/>
                </a:lnTo>
                <a:cubicBezTo>
                  <a:pt x="7227" y="3465"/>
                  <a:pt x="6995" y="3697"/>
                  <a:pt x="6995" y="3982"/>
                </a:cubicBezTo>
                <a:lnTo>
                  <a:pt x="6995" y="4857"/>
                </a:lnTo>
                <a:lnTo>
                  <a:pt x="6353" y="5107"/>
                </a:lnTo>
                <a:lnTo>
                  <a:pt x="6353" y="4321"/>
                </a:lnTo>
                <a:cubicBezTo>
                  <a:pt x="6353" y="4036"/>
                  <a:pt x="6121" y="3804"/>
                  <a:pt x="5835" y="3804"/>
                </a:cubicBezTo>
                <a:lnTo>
                  <a:pt x="5389" y="3804"/>
                </a:lnTo>
                <a:lnTo>
                  <a:pt x="5389" y="3411"/>
                </a:lnTo>
                <a:cubicBezTo>
                  <a:pt x="5514" y="3376"/>
                  <a:pt x="5603" y="3322"/>
                  <a:pt x="5711" y="3269"/>
                </a:cubicBezTo>
                <a:cubicBezTo>
                  <a:pt x="5782" y="3233"/>
                  <a:pt x="5800" y="3162"/>
                  <a:pt x="5782" y="3090"/>
                </a:cubicBezTo>
                <a:cubicBezTo>
                  <a:pt x="5757" y="3016"/>
                  <a:pt x="5699" y="2977"/>
                  <a:pt x="5641" y="2977"/>
                </a:cubicBezTo>
                <a:cubicBezTo>
                  <a:pt x="5615" y="2977"/>
                  <a:pt x="5590" y="2985"/>
                  <a:pt x="5568" y="3001"/>
                </a:cubicBezTo>
                <a:cubicBezTo>
                  <a:pt x="5364" y="3114"/>
                  <a:pt x="5148" y="3167"/>
                  <a:pt x="4938" y="3167"/>
                </a:cubicBezTo>
                <a:cubicBezTo>
                  <a:pt x="4321" y="3167"/>
                  <a:pt x="3752" y="2716"/>
                  <a:pt x="3659" y="2038"/>
                </a:cubicBezTo>
                <a:lnTo>
                  <a:pt x="6192" y="2038"/>
                </a:lnTo>
                <a:cubicBezTo>
                  <a:pt x="6174" y="2216"/>
                  <a:pt x="6121" y="2394"/>
                  <a:pt x="6032" y="2537"/>
                </a:cubicBezTo>
                <a:cubicBezTo>
                  <a:pt x="5996" y="2609"/>
                  <a:pt x="5996" y="2680"/>
                  <a:pt x="6050" y="2733"/>
                </a:cubicBezTo>
                <a:cubicBezTo>
                  <a:pt x="6081" y="2765"/>
                  <a:pt x="6122" y="2779"/>
                  <a:pt x="6162" y="2779"/>
                </a:cubicBezTo>
                <a:cubicBezTo>
                  <a:pt x="6213" y="2779"/>
                  <a:pt x="6261" y="2756"/>
                  <a:pt x="6281" y="2716"/>
                </a:cubicBezTo>
                <a:cubicBezTo>
                  <a:pt x="6406" y="2502"/>
                  <a:pt x="6496" y="2270"/>
                  <a:pt x="6513" y="2038"/>
                </a:cubicBezTo>
                <a:lnTo>
                  <a:pt x="6567" y="2038"/>
                </a:lnTo>
                <a:cubicBezTo>
                  <a:pt x="6638" y="2038"/>
                  <a:pt x="6710" y="1984"/>
                  <a:pt x="6728" y="1895"/>
                </a:cubicBezTo>
                <a:cubicBezTo>
                  <a:pt x="6745" y="1806"/>
                  <a:pt x="6674" y="1716"/>
                  <a:pt x="6567" y="1716"/>
                </a:cubicBezTo>
                <a:lnTo>
                  <a:pt x="6442" y="1716"/>
                </a:lnTo>
                <a:lnTo>
                  <a:pt x="5407" y="771"/>
                </a:lnTo>
                <a:cubicBezTo>
                  <a:pt x="5461" y="699"/>
                  <a:pt x="5479" y="610"/>
                  <a:pt x="5461" y="503"/>
                </a:cubicBezTo>
                <a:cubicBezTo>
                  <a:pt x="5443" y="253"/>
                  <a:pt x="5247" y="39"/>
                  <a:pt x="4997" y="4"/>
                </a:cubicBezTo>
                <a:cubicBezTo>
                  <a:pt x="4977" y="1"/>
                  <a:pt x="4958" y="0"/>
                  <a:pt x="4939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63" y="1485900"/>
            <a:ext cx="432435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85900" y="0"/>
            <a:ext cx="59234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Организационно-технологические ресурсы</a:t>
            </a:r>
            <a:br>
              <a:rPr lang="ru-RU" altLang="ru-RU" sz="24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53987" y="423582"/>
            <a:ext cx="52914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1600" b="1" dirty="0" err="1">
                <a:solidFill>
                  <a:schemeClr val="tx1"/>
                </a:solidFill>
                <a:latin typeface="Cuprum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КосмоЛофт</a:t>
            </a:r>
            <a:r>
              <a:rPr lang="ru-RU" altLang="ru-RU" sz="1600" b="1" dirty="0">
                <a:solidFill>
                  <a:schemeClr val="tx1"/>
                </a:solidFill>
                <a:latin typeface="Cuprum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- открытое пространство для исследовательской, инженерной, конструкторской деятельности, подготовки будущих специалистов в ракетно-космической отрасли</a:t>
            </a:r>
            <a:endParaRPr lang="ru-RU" sz="1600" b="1" dirty="0">
              <a:solidFill>
                <a:schemeClr val="tx1"/>
              </a:solidFill>
              <a:latin typeface="Cuprum" panose="020B0604020202020204" charset="0"/>
            </a:endParaRPr>
          </a:p>
        </p:txBody>
      </p:sp>
      <p:pic>
        <p:nvPicPr>
          <p:cNvPr id="14" name="Рисунок 7">
            <a:extLst>
              <a:ext uri="{FF2B5EF4-FFF2-40B4-BE49-F238E27FC236}">
                <a16:creationId xmlns:a16="http://schemas.microsoft.com/office/drawing/2014/main" id="{317A6D11-0156-7B20-5F6B-FB67D72B1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13" y="1485900"/>
            <a:ext cx="4279529" cy="3618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Скругленный прямоугольник 25"/>
          <p:cNvSpPr/>
          <p:nvPr/>
        </p:nvSpPr>
        <p:spPr>
          <a:xfrm>
            <a:off x="0" y="2129923"/>
            <a:ext cx="2833086" cy="299085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200000">
            <a:off x="6161502" y="1662853"/>
            <a:ext cx="3705069" cy="477300"/>
          </a:xfrm>
        </p:spPr>
        <p:txBody>
          <a:bodyPr/>
          <a:lstStyle/>
          <a:p>
            <a:r>
              <a:rPr lang="ru-RU" altLang="ru-RU" dirty="0">
                <a:solidFill>
                  <a:schemeClr val="accent3">
                    <a:lumMod val="75000"/>
                  </a:schemeClr>
                </a:solidFill>
              </a:rPr>
              <a:t>Образовательные ресурсы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443998"/>
            <a:ext cx="2833086" cy="129089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2 здания (Австовская ул., д. 5, Краснопутиловская ул., 49)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Технологический профиль с углубленным изучением математики, информатики и физики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4 компьютерных класса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Лингафонный кабинет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Цифровая лаборатория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700 учеников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87 сотрудников</a:t>
            </a:r>
            <a:endParaRPr lang="ru-RU" sz="8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472" y="48968"/>
            <a:ext cx="2795613" cy="3950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uprum" panose="020B0604020202020204" charset="0"/>
              </a:rPr>
              <a:t>ГБОУ лицей №393 Кировского района Санкт-Петербурга</a:t>
            </a:r>
            <a:endParaRPr lang="ru-RU" sz="1050" dirty="0">
              <a:latin typeface="Cuprum" panose="020B060402020202020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932879" y="579061"/>
            <a:ext cx="4134230" cy="278355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932880" y="48968"/>
            <a:ext cx="4134229" cy="5300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uprum" panose="020B0604020202020204" charset="0"/>
              </a:rPr>
              <a:t>Рейтинги государственных образовательных организаций С.-Петербурга, реализующих образовательные программы среднего общего образования </a:t>
            </a:r>
            <a:endParaRPr lang="ru-RU" sz="1050" dirty="0">
              <a:latin typeface="Cuprum" panose="020B060402020202020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179286"/>
              </p:ext>
            </p:extLst>
          </p:nvPr>
        </p:nvGraphicFramePr>
        <p:xfrm>
          <a:off x="3078801" y="660109"/>
          <a:ext cx="4407408" cy="2702505"/>
        </p:xfrm>
        <a:graphic>
          <a:graphicData uri="http://schemas.openxmlformats.org/drawingml/2006/table">
            <a:tbl>
              <a:tblPr firstRow="1" bandRow="1">
                <a:tableStyleId>{798AB03F-488F-4FC8-8380-DD682A83B75D}</a:tableStyleId>
              </a:tblPr>
              <a:tblGrid>
                <a:gridCol w="902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1648">
                <a:tc rowSpan="3"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2017-2018 уч.</a:t>
                      </a:r>
                      <a:r>
                        <a:rPr lang="ru-RU" sz="7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г.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1.   По результатам массового образования – 13-14</a:t>
                      </a:r>
                      <a:r>
                        <a:rPr lang="ru-RU" sz="7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место.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2.   По высоким образовательным результатам и достижениям учащихся – 98.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15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3.   По кадровому обеспечению – 37-38.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435">
                <a:tc rowSpan="3"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2018-2019</a:t>
                      </a:r>
                      <a:r>
                        <a:rPr lang="ru-RU" sz="7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уч. г.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1.   По результатам массового образования – 9-12</a:t>
                      </a:r>
                      <a:r>
                        <a:rPr lang="ru-RU" sz="7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место.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2.   По высоким образовательным результатам и достижениям учащихся – 37-38.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26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3.   По кадровому обеспечению – 22-27.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659">
                <a:tc rowSpan="3"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2019-2020 уч. г.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1.   По результатам массового образования – 22-34</a:t>
                      </a:r>
                      <a:r>
                        <a:rPr lang="ru-RU" sz="7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место.</a:t>
                      </a:r>
                      <a:endParaRPr lang="ru-RU" sz="7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5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2.   По высоким образовательным результатам и достижениям учащихся – 78-87.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3.   По кадровому обеспечению – 28-32.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9550">
                <a:tc rowSpan="4"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2020-2021 уч.</a:t>
                      </a:r>
                      <a:r>
                        <a:rPr lang="ru-RU" sz="7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г.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1.   По результатам массового образования – 7-8</a:t>
                      </a:r>
                      <a:r>
                        <a:rPr lang="ru-RU" sz="7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место.</a:t>
                      </a:r>
                      <a:endParaRPr lang="ru-RU" sz="7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2.   По высоким образовательным результатам и достижениям учащихся – 76-89.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60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3.   По кадровому обеспечению – 29-35.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6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7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4.   По эффективности управления – 45-51</a:t>
                      </a:r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71426"/>
              </p:ext>
            </p:extLst>
          </p:nvPr>
        </p:nvGraphicFramePr>
        <p:xfrm>
          <a:off x="-9524" y="2342453"/>
          <a:ext cx="2842610" cy="2712720"/>
        </p:xfrm>
        <a:graphic>
          <a:graphicData uri="http://schemas.openxmlformats.org/drawingml/2006/table">
            <a:tbl>
              <a:tblPr firstRow="1" bandRow="1">
                <a:tableStyleId>{798AB03F-488F-4FC8-8380-DD682A83B75D}</a:tableStyleId>
              </a:tblPr>
              <a:tblGrid>
                <a:gridCol w="581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1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9678"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2017-2018 уч.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г.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100 баллов по информатике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9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Математика – 62, Информатика – 71,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русский язык – 80, обществознание – 63, химия – 78, англ. язык - 72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2018-2019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уч. г.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100 баллов по информатике,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100 баллов по математике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Математика – 79, Информатика – 80,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русский язык – 80, обществознание – 65, физика – 67, история - 74</a:t>
                      </a:r>
                      <a:endParaRPr lang="ru-RU" sz="8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2019-2020 уч.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г.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100 баллов по информатике,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100 баллов по математике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Математика – 74, Информатика – 75,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русский язык – 79, химия – 67, англ. язык - 70</a:t>
                      </a:r>
                      <a:endParaRPr lang="ru-RU" sz="8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2020-2021 уч.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г.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100 баллов по физике,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</a:t>
                      </a: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100 баллов по математике,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100 баллов по русскому языку</a:t>
                      </a:r>
                      <a:endParaRPr lang="ru-RU" sz="8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Математика – 74, Информатика – 83,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русский язык – 74, физика – 73, английский язык - 86</a:t>
                      </a:r>
                      <a:endParaRPr lang="ru-RU" sz="8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Скругленный прямоугольник 26"/>
          <p:cNvSpPr/>
          <p:nvPr/>
        </p:nvSpPr>
        <p:spPr>
          <a:xfrm>
            <a:off x="109127" y="1831906"/>
            <a:ext cx="2605307" cy="2778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50" dirty="0" smtClean="0">
                <a:latin typeface="Cuprum" panose="020B0604020202020204" charset="0"/>
              </a:rPr>
              <a:t>Результаты ЕГЭ. Средние баллы</a:t>
            </a:r>
            <a:endParaRPr lang="ru-RU" sz="1050" dirty="0">
              <a:latin typeface="Cuprum" panose="020B060402020202020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99761" y="3362614"/>
            <a:ext cx="6244239" cy="1792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50" b="1" dirty="0">
                <a:solidFill>
                  <a:srgbClr val="0070C0"/>
                </a:solidFill>
                <a:latin typeface="Cuprum" panose="020B0604020202020204" charset="0"/>
                <a:ea typeface="Times New Roman" panose="02020603050405020304" pitchFamily="18" charset="0"/>
                <a:cs typeface="Angsana New" panose="02020603050405020304" pitchFamily="18" charset="-34"/>
              </a:rPr>
              <a:t>Достижения учащихся как ресурс развития </a:t>
            </a:r>
            <a:r>
              <a:rPr lang="ru-RU" sz="850" b="1" dirty="0" smtClean="0">
                <a:solidFill>
                  <a:srgbClr val="0070C0"/>
                </a:solidFill>
                <a:latin typeface="Cuprum" panose="020B0604020202020204" charset="0"/>
                <a:ea typeface="Times New Roman" panose="02020603050405020304" pitchFamily="18" charset="0"/>
                <a:cs typeface="Angsana New" panose="02020603050405020304" pitchFamily="18" charset="-34"/>
              </a:rPr>
              <a:t>проекта  </a:t>
            </a:r>
            <a:r>
              <a:rPr lang="ru-RU" sz="850" b="1" dirty="0">
                <a:solidFill>
                  <a:srgbClr val="0070C0"/>
                </a:solidFill>
                <a:latin typeface="Cuprum" panose="020B0604020202020204" charset="0"/>
                <a:ea typeface="Times New Roman" panose="02020603050405020304" pitchFamily="18" charset="0"/>
                <a:cs typeface="Angsana New" panose="02020603050405020304" pitchFamily="18" charset="-34"/>
              </a:rPr>
              <a:t>2018 – 2022 </a:t>
            </a:r>
            <a:r>
              <a:rPr lang="ru-RU" sz="850" b="1" dirty="0" err="1">
                <a:solidFill>
                  <a:srgbClr val="0070C0"/>
                </a:solidFill>
                <a:latin typeface="Cuprum" panose="020B0604020202020204" charset="0"/>
                <a:ea typeface="Times New Roman" panose="02020603050405020304" pitchFamily="18" charset="0"/>
                <a:cs typeface="Angsana New" panose="02020603050405020304" pitchFamily="18" charset="-34"/>
              </a:rPr>
              <a:t>гг</a:t>
            </a:r>
            <a:r>
              <a:rPr lang="ru-RU" sz="850" b="1" dirty="0">
                <a:solidFill>
                  <a:srgbClr val="0070C0"/>
                </a:solidFill>
                <a:latin typeface="Cuprum" panose="020B0604020202020204" charset="0"/>
                <a:ea typeface="Times New Roman" panose="02020603050405020304" pitchFamily="18" charset="0"/>
                <a:cs typeface="Angsana New" panose="02020603050405020304" pitchFamily="18" charset="-34"/>
              </a:rPr>
              <a:t>:</a:t>
            </a:r>
          </a:p>
          <a:p>
            <a:pPr marL="342900" lvl="0" indent="-342900" algn="just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 регионального тура олимпиад (информатика)</a:t>
            </a:r>
          </a:p>
          <a:p>
            <a:pPr marL="342900" lvl="0" indent="-342900" algn="just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Победитель Кубка Губернатора Санкт-Петербурга по робототехнике</a:t>
            </a:r>
          </a:p>
          <a:p>
            <a:pPr marL="342900" lvl="0" indent="-342900" algn="just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 призера регионального тура олимпиад (информатика, математика, экономика, экология, английский язык)</a:t>
            </a:r>
          </a:p>
          <a:p>
            <a:pPr marL="342900" lvl="0" indent="-342900" algn="just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 призеров Открытой олимпиады школьников» (профиль: информатика) </a:t>
            </a:r>
          </a:p>
          <a:p>
            <a:pPr marL="342900" lvl="0" indent="-342900" algn="just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Призер  VII Региональный чемпионат Санкт-Петербурга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Russia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компетенции «Цифровая метрология» в возрастной группе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Junior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Третье место в финале IX национального чемпионата "Молодые профессионалы"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WorldSkills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Juniors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компетенции "Цифровая метрология".</a:t>
            </a:r>
          </a:p>
          <a:p>
            <a:pPr marL="342900" lvl="0" indent="-342900" algn="just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Команда — призер соревнований по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кибербезопасности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Neva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CTF Schools-2019</a:t>
            </a:r>
          </a:p>
          <a:p>
            <a:pPr marL="342900" lvl="0" indent="-342900" algn="just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Призер соревнований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Nord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50" dirty="0" err="1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CTF 2019</a:t>
            </a:r>
          </a:p>
          <a:p>
            <a:pPr marL="342900" lvl="0" indent="-342900" fontAlgn="base">
              <a:buSzPts val="1200"/>
              <a:buFont typeface="Arial" panose="020B0604020202020204" pitchFamily="34" charset="0"/>
              <a:buChar char="–"/>
            </a:pP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Призер всероссийской инженерной олимпиады школьников (Олимпиады </a:t>
            </a:r>
            <a:r>
              <a:rPr lang="ru-RU" sz="850" i="1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НТИ</a:t>
            </a:r>
            <a:r>
              <a:rPr lang="ru-RU" sz="850" dirty="0">
                <a:solidFill>
                  <a:srgbClr val="002060"/>
                </a:solidFill>
                <a:uFill>
                  <a:solidFill>
                    <a:srgbClr val="000000"/>
                  </a:solidFill>
                </a:uFill>
                <a:latin typeface="Cuprum" panose="020B060402020202020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- Олимпиада Национальной технологической инициативы) в профиле "Системы связи и ДЗЗ".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Прямоугольник 77"/>
          <p:cNvSpPr/>
          <p:nvPr/>
        </p:nvSpPr>
        <p:spPr>
          <a:xfrm>
            <a:off x="5508445" y="2413532"/>
            <a:ext cx="3203377" cy="23946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7712" y="975136"/>
            <a:ext cx="4656239" cy="30162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9C2901B5-B4FF-45CA-BF09-EBC8C980703B}"/>
              </a:ext>
            </a:extLst>
          </p:cNvPr>
          <p:cNvGrpSpPr/>
          <p:nvPr/>
        </p:nvGrpSpPr>
        <p:grpSpPr>
          <a:xfrm>
            <a:off x="5181600" y="1"/>
            <a:ext cx="3901509" cy="2155531"/>
            <a:chOff x="2428875" y="1362075"/>
            <a:chExt cx="4286250" cy="241935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CA9D9AE4-33E8-4826-9317-C97AF884F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8875" y="1362075"/>
              <a:ext cx="4286250" cy="2419350"/>
            </a:xfrm>
            <a:prstGeom prst="rect">
              <a:avLst/>
            </a:prstGeom>
          </p:spPr>
        </p:pic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4C24A8AE-A575-46F9-8422-5547482DBB04}"/>
                </a:ext>
              </a:extLst>
            </p:cNvPr>
            <p:cNvSpPr/>
            <p:nvPr/>
          </p:nvSpPr>
          <p:spPr>
            <a:xfrm>
              <a:off x="3956495" y="2209776"/>
              <a:ext cx="1157378" cy="42900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A0DFCE3-C4E3-4DC9-AF9B-ECBA48D4E83F}"/>
                </a:ext>
              </a:extLst>
            </p:cNvPr>
            <p:cNvSpPr txBox="1"/>
            <p:nvPr/>
          </p:nvSpPr>
          <p:spPr>
            <a:xfrm>
              <a:off x="3993311" y="2267010"/>
              <a:ext cx="1157377" cy="28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/>
                <a:t>мониторинг</a:t>
              </a:r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939B3044-CD0F-401D-8921-25F49115BE03}"/>
                </a:ext>
              </a:extLst>
            </p:cNvPr>
            <p:cNvSpPr/>
            <p:nvPr/>
          </p:nvSpPr>
          <p:spPr>
            <a:xfrm>
              <a:off x="4539593" y="1479508"/>
              <a:ext cx="351391" cy="2700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IBM Plex Sans" panose="020B0604020202020204" charset="0"/>
                </a:rPr>
                <a:t>2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2EE6B5C4-8E11-4960-9D90-6456ABBCCEC2}"/>
                </a:ext>
              </a:extLst>
            </p:cNvPr>
            <p:cNvSpPr/>
            <p:nvPr/>
          </p:nvSpPr>
          <p:spPr>
            <a:xfrm>
              <a:off x="5960574" y="2310989"/>
              <a:ext cx="351391" cy="2700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IBM Plex Sans" panose="020B0604020202020204" charset="0"/>
                </a:rPr>
                <a:t>3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098169E5-F67D-458E-9834-F201AEECCC22}"/>
                </a:ext>
              </a:extLst>
            </p:cNvPr>
            <p:cNvSpPr/>
            <p:nvPr/>
          </p:nvSpPr>
          <p:spPr>
            <a:xfrm>
              <a:off x="4359489" y="3296836"/>
              <a:ext cx="351391" cy="2700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IBM Plex Sans" panose="020B0604020202020204" charset="0"/>
                </a:rPr>
                <a:t>4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id="{E6062D90-66CC-4539-95E1-2934A08E348B}"/>
                </a:ext>
              </a:extLst>
            </p:cNvPr>
            <p:cNvSpPr/>
            <p:nvPr/>
          </p:nvSpPr>
          <p:spPr>
            <a:xfrm>
              <a:off x="2868222" y="2060564"/>
              <a:ext cx="351391" cy="2700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IBM Plex Sans" panose="020B0604020202020204" charset="0"/>
                </a:rPr>
                <a:t>1</a:t>
              </a:r>
            </a:p>
          </p:txBody>
        </p:sp>
      </p:grp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A9CF3B2-D2D5-4935-B4A7-07FF83756D97}"/>
              </a:ext>
            </a:extLst>
          </p:cNvPr>
          <p:cNvSpPr/>
          <p:nvPr/>
        </p:nvSpPr>
        <p:spPr>
          <a:xfrm>
            <a:off x="334934" y="975136"/>
            <a:ext cx="468653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500" i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Научно-методическое направление: </a:t>
            </a:r>
          </a:p>
          <a:p>
            <a:pPr>
              <a:spcAft>
                <a:spcPts val="575"/>
              </a:spcAft>
            </a:pPr>
            <a:r>
              <a:rPr lang="ru-RU" altLang="ru-RU" sz="15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Балашов В.М</a:t>
            </a:r>
            <a:r>
              <a:rPr lang="ru-RU" altLang="ru-RU" sz="15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., зам. Генерального конструктора по программно-целевому развитию АО «НПП «РАДАР </a:t>
            </a:r>
            <a:r>
              <a:rPr lang="ru-RU" altLang="ru-RU" sz="1500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ммс</a:t>
            </a:r>
            <a:r>
              <a:rPr lang="ru-RU" altLang="ru-RU" sz="15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», директор </a:t>
            </a:r>
            <a:r>
              <a:rPr lang="ru-RU" altLang="ru-RU" sz="1500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науч</a:t>
            </a:r>
            <a:r>
              <a:rPr lang="ru-RU" altLang="ru-RU" sz="15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-обр. комплекса, доктор тех. наук, профессор.</a:t>
            </a:r>
          </a:p>
          <a:p>
            <a:pPr>
              <a:spcAft>
                <a:spcPts val="575"/>
              </a:spcAft>
            </a:pPr>
            <a:r>
              <a:rPr lang="ru-RU" altLang="ru-RU" sz="15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Васин А. В.</a:t>
            </a:r>
            <a:r>
              <a:rPr lang="ru-RU" altLang="ru-RU" sz="15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, зав. кафедрой прикладной математики Государственного университета морского и речного флота имени адмирала С.О. Макарова, доктор тех. наук, профессор</a:t>
            </a:r>
          </a:p>
          <a:p>
            <a:r>
              <a:rPr lang="ru-RU" altLang="ru-RU" sz="1500" i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Научно-образовательное направление:</a:t>
            </a:r>
          </a:p>
          <a:p>
            <a:r>
              <a:rPr lang="ru-RU" altLang="ru-RU" sz="1500" b="1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Щербова</a:t>
            </a:r>
            <a:r>
              <a:rPr lang="ru-RU" altLang="ru-RU" sz="15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 Т. В</a:t>
            </a:r>
            <a:r>
              <a:rPr lang="ru-RU" altLang="ru-RU" sz="15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., доцент кафедры педагогики и </a:t>
            </a:r>
            <a:r>
              <a:rPr lang="ru-RU" altLang="ru-RU" sz="1500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андрагогики</a:t>
            </a:r>
            <a:r>
              <a:rPr lang="ru-RU" altLang="ru-RU" sz="15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 СПб АППО, кандидат </a:t>
            </a:r>
            <a:r>
              <a:rPr lang="ru-RU" altLang="ru-RU" sz="1500" dirty="0" err="1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пед</a:t>
            </a:r>
            <a:r>
              <a:rPr lang="ru-RU" altLang="ru-RU" sz="15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. наук, доцент.</a:t>
            </a:r>
          </a:p>
        </p:txBody>
      </p:sp>
      <p:grpSp>
        <p:nvGrpSpPr>
          <p:cNvPr id="53" name="Google Shape;1559;p68"/>
          <p:cNvGrpSpPr/>
          <p:nvPr/>
        </p:nvGrpSpPr>
        <p:grpSpPr>
          <a:xfrm>
            <a:off x="268562" y="656639"/>
            <a:ext cx="4685389" cy="4486568"/>
            <a:chOff x="2144600" y="1557475"/>
            <a:chExt cx="3330800" cy="2596750"/>
          </a:xfrm>
          <a:solidFill>
            <a:srgbClr val="00C4C4"/>
          </a:solidFill>
        </p:grpSpPr>
        <p:sp>
          <p:nvSpPr>
            <p:cNvPr id="54" name="Google Shape;1560;p68"/>
            <p:cNvSpPr/>
            <p:nvPr/>
          </p:nvSpPr>
          <p:spPr>
            <a:xfrm>
              <a:off x="2144600" y="1557475"/>
              <a:ext cx="3330800" cy="2596750"/>
            </a:xfrm>
            <a:custGeom>
              <a:avLst/>
              <a:gdLst/>
              <a:ahLst/>
              <a:cxnLst/>
              <a:rect l="l" t="t" r="r" b="b"/>
              <a:pathLst>
                <a:path w="133232" h="103870" extrusionOk="0">
                  <a:moveTo>
                    <a:pt x="129564" y="869"/>
                  </a:moveTo>
                  <a:cubicBezTo>
                    <a:pt x="130314" y="869"/>
                    <a:pt x="131017" y="1155"/>
                    <a:pt x="131541" y="1691"/>
                  </a:cubicBezTo>
                  <a:cubicBezTo>
                    <a:pt x="132065" y="2215"/>
                    <a:pt x="132362" y="2917"/>
                    <a:pt x="132362" y="3655"/>
                  </a:cubicBezTo>
                  <a:lnTo>
                    <a:pt x="132362" y="6239"/>
                  </a:lnTo>
                  <a:lnTo>
                    <a:pt x="870" y="6239"/>
                  </a:lnTo>
                  <a:lnTo>
                    <a:pt x="870" y="3655"/>
                  </a:lnTo>
                  <a:cubicBezTo>
                    <a:pt x="870" y="2917"/>
                    <a:pt x="1167" y="2215"/>
                    <a:pt x="1691" y="1691"/>
                  </a:cubicBezTo>
                  <a:cubicBezTo>
                    <a:pt x="2215" y="1155"/>
                    <a:pt x="2918" y="869"/>
                    <a:pt x="3668" y="869"/>
                  </a:cubicBezTo>
                  <a:close/>
                  <a:moveTo>
                    <a:pt x="132362" y="7108"/>
                  </a:moveTo>
                  <a:lnTo>
                    <a:pt x="132362" y="76771"/>
                  </a:lnTo>
                  <a:lnTo>
                    <a:pt x="870" y="76771"/>
                  </a:lnTo>
                  <a:lnTo>
                    <a:pt x="870" y="7108"/>
                  </a:lnTo>
                  <a:close/>
                  <a:moveTo>
                    <a:pt x="132362" y="77641"/>
                  </a:moveTo>
                  <a:lnTo>
                    <a:pt x="132362" y="82939"/>
                  </a:lnTo>
                  <a:cubicBezTo>
                    <a:pt x="132362" y="83677"/>
                    <a:pt x="132065" y="84379"/>
                    <a:pt x="131541" y="84903"/>
                  </a:cubicBezTo>
                  <a:cubicBezTo>
                    <a:pt x="131017" y="85439"/>
                    <a:pt x="130314" y="85725"/>
                    <a:pt x="129564" y="85725"/>
                  </a:cubicBezTo>
                  <a:lnTo>
                    <a:pt x="3668" y="85725"/>
                  </a:lnTo>
                  <a:cubicBezTo>
                    <a:pt x="2918" y="85725"/>
                    <a:pt x="2215" y="85439"/>
                    <a:pt x="1691" y="84903"/>
                  </a:cubicBezTo>
                  <a:cubicBezTo>
                    <a:pt x="1167" y="84379"/>
                    <a:pt x="870" y="83677"/>
                    <a:pt x="870" y="82939"/>
                  </a:cubicBezTo>
                  <a:lnTo>
                    <a:pt x="870" y="77641"/>
                  </a:lnTo>
                  <a:close/>
                  <a:moveTo>
                    <a:pt x="78987" y="86594"/>
                  </a:moveTo>
                  <a:lnTo>
                    <a:pt x="78987" y="86665"/>
                  </a:lnTo>
                  <a:cubicBezTo>
                    <a:pt x="79058" y="94214"/>
                    <a:pt x="80951" y="97560"/>
                    <a:pt x="82082" y="98881"/>
                  </a:cubicBezTo>
                  <a:lnTo>
                    <a:pt x="82177" y="99000"/>
                  </a:lnTo>
                  <a:lnTo>
                    <a:pt x="51043" y="99000"/>
                  </a:lnTo>
                  <a:lnTo>
                    <a:pt x="51150" y="98881"/>
                  </a:lnTo>
                  <a:cubicBezTo>
                    <a:pt x="52281" y="97560"/>
                    <a:pt x="54174" y="94214"/>
                    <a:pt x="54257" y="86665"/>
                  </a:cubicBezTo>
                  <a:lnTo>
                    <a:pt x="54257" y="86594"/>
                  </a:lnTo>
                  <a:close/>
                  <a:moveTo>
                    <a:pt x="89833" y="99869"/>
                  </a:moveTo>
                  <a:cubicBezTo>
                    <a:pt x="90417" y="99869"/>
                    <a:pt x="91071" y="100108"/>
                    <a:pt x="91595" y="100501"/>
                  </a:cubicBezTo>
                  <a:cubicBezTo>
                    <a:pt x="92155" y="100917"/>
                    <a:pt x="92464" y="101453"/>
                    <a:pt x="92464" y="101965"/>
                  </a:cubicBezTo>
                  <a:lnTo>
                    <a:pt x="92464" y="103001"/>
                  </a:lnTo>
                  <a:lnTo>
                    <a:pt x="40768" y="103001"/>
                  </a:lnTo>
                  <a:lnTo>
                    <a:pt x="40768" y="101965"/>
                  </a:lnTo>
                  <a:cubicBezTo>
                    <a:pt x="40768" y="101453"/>
                    <a:pt x="41089" y="100917"/>
                    <a:pt x="41637" y="100501"/>
                  </a:cubicBezTo>
                  <a:cubicBezTo>
                    <a:pt x="42161" y="100108"/>
                    <a:pt x="42815" y="99869"/>
                    <a:pt x="43399" y="99869"/>
                  </a:cubicBezTo>
                  <a:close/>
                  <a:moveTo>
                    <a:pt x="3668" y="0"/>
                  </a:moveTo>
                  <a:cubicBezTo>
                    <a:pt x="1644" y="0"/>
                    <a:pt x="1" y="1643"/>
                    <a:pt x="1" y="3655"/>
                  </a:cubicBezTo>
                  <a:lnTo>
                    <a:pt x="1" y="82939"/>
                  </a:lnTo>
                  <a:cubicBezTo>
                    <a:pt x="1" y="84951"/>
                    <a:pt x="1644" y="86594"/>
                    <a:pt x="3668" y="86594"/>
                  </a:cubicBezTo>
                  <a:lnTo>
                    <a:pt x="53388" y="86594"/>
                  </a:lnTo>
                  <a:lnTo>
                    <a:pt x="53388" y="86665"/>
                  </a:lnTo>
                  <a:cubicBezTo>
                    <a:pt x="53329" y="91940"/>
                    <a:pt x="52352" y="95000"/>
                    <a:pt x="51555" y="96643"/>
                  </a:cubicBezTo>
                  <a:cubicBezTo>
                    <a:pt x="51066" y="97607"/>
                    <a:pt x="50590" y="98203"/>
                    <a:pt x="50281" y="98536"/>
                  </a:cubicBezTo>
                  <a:cubicBezTo>
                    <a:pt x="50138" y="98691"/>
                    <a:pt x="49995" y="98822"/>
                    <a:pt x="49852" y="98929"/>
                  </a:cubicBezTo>
                  <a:cubicBezTo>
                    <a:pt x="49828" y="98953"/>
                    <a:pt x="49804" y="98965"/>
                    <a:pt x="49781" y="98988"/>
                  </a:cubicBezTo>
                  <a:lnTo>
                    <a:pt x="49757" y="99000"/>
                  </a:lnTo>
                  <a:lnTo>
                    <a:pt x="43411" y="99000"/>
                  </a:lnTo>
                  <a:cubicBezTo>
                    <a:pt x="42601" y="99000"/>
                    <a:pt x="41720" y="99322"/>
                    <a:pt x="41041" y="99858"/>
                  </a:cubicBezTo>
                  <a:cubicBezTo>
                    <a:pt x="40303" y="100441"/>
                    <a:pt x="39898" y="101191"/>
                    <a:pt x="39898" y="101965"/>
                  </a:cubicBezTo>
                  <a:lnTo>
                    <a:pt x="39898" y="103441"/>
                  </a:lnTo>
                  <a:cubicBezTo>
                    <a:pt x="39898" y="103679"/>
                    <a:pt x="40089" y="103870"/>
                    <a:pt x="40339" y="103870"/>
                  </a:cubicBezTo>
                  <a:lnTo>
                    <a:pt x="92905" y="103870"/>
                  </a:lnTo>
                  <a:cubicBezTo>
                    <a:pt x="93143" y="103870"/>
                    <a:pt x="93334" y="103679"/>
                    <a:pt x="93334" y="103441"/>
                  </a:cubicBezTo>
                  <a:lnTo>
                    <a:pt x="93334" y="101977"/>
                  </a:lnTo>
                  <a:cubicBezTo>
                    <a:pt x="93334" y="101191"/>
                    <a:pt x="92929" y="100441"/>
                    <a:pt x="92191" y="99858"/>
                  </a:cubicBezTo>
                  <a:cubicBezTo>
                    <a:pt x="91512" y="99322"/>
                    <a:pt x="90631" y="99000"/>
                    <a:pt x="89833" y="99000"/>
                  </a:cubicBezTo>
                  <a:lnTo>
                    <a:pt x="83475" y="99000"/>
                  </a:lnTo>
                  <a:lnTo>
                    <a:pt x="83451" y="98988"/>
                  </a:lnTo>
                  <a:cubicBezTo>
                    <a:pt x="83166" y="98786"/>
                    <a:pt x="82416" y="98167"/>
                    <a:pt x="81666" y="96631"/>
                  </a:cubicBezTo>
                  <a:cubicBezTo>
                    <a:pt x="80511" y="94262"/>
                    <a:pt x="79891" y="90916"/>
                    <a:pt x="79856" y="86665"/>
                  </a:cubicBezTo>
                  <a:lnTo>
                    <a:pt x="79844" y="86594"/>
                  </a:lnTo>
                  <a:lnTo>
                    <a:pt x="129564" y="86594"/>
                  </a:lnTo>
                  <a:cubicBezTo>
                    <a:pt x="131588" y="86594"/>
                    <a:pt x="133231" y="84951"/>
                    <a:pt x="133231" y="82939"/>
                  </a:cubicBezTo>
                  <a:lnTo>
                    <a:pt x="133231" y="3655"/>
                  </a:lnTo>
                  <a:cubicBezTo>
                    <a:pt x="133231" y="1643"/>
                    <a:pt x="131588" y="0"/>
                    <a:pt x="129564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55" name="Google Shape;1561;p68"/>
            <p:cNvSpPr/>
            <p:nvPr/>
          </p:nvSpPr>
          <p:spPr>
            <a:xfrm>
              <a:off x="3678425" y="3558900"/>
              <a:ext cx="263150" cy="79800"/>
            </a:xfrm>
            <a:custGeom>
              <a:avLst/>
              <a:gdLst/>
              <a:ahLst/>
              <a:cxnLst/>
              <a:rect l="l" t="t" r="r" b="b"/>
              <a:pathLst>
                <a:path w="10526" h="3192" extrusionOk="0">
                  <a:moveTo>
                    <a:pt x="8930" y="941"/>
                  </a:moveTo>
                  <a:cubicBezTo>
                    <a:pt x="9121" y="941"/>
                    <a:pt x="9275" y="1013"/>
                    <a:pt x="9394" y="1132"/>
                  </a:cubicBezTo>
                  <a:cubicBezTo>
                    <a:pt x="9514" y="1251"/>
                    <a:pt x="9585" y="1417"/>
                    <a:pt x="9585" y="1596"/>
                  </a:cubicBezTo>
                  <a:cubicBezTo>
                    <a:pt x="9585" y="1775"/>
                    <a:pt x="9514" y="1929"/>
                    <a:pt x="9394" y="2048"/>
                  </a:cubicBezTo>
                  <a:cubicBezTo>
                    <a:pt x="9275" y="2167"/>
                    <a:pt x="9121" y="2239"/>
                    <a:pt x="8930" y="2239"/>
                  </a:cubicBezTo>
                  <a:lnTo>
                    <a:pt x="1596" y="2239"/>
                  </a:lnTo>
                  <a:cubicBezTo>
                    <a:pt x="1405" y="2239"/>
                    <a:pt x="1251" y="2167"/>
                    <a:pt x="1132" y="2048"/>
                  </a:cubicBezTo>
                  <a:cubicBezTo>
                    <a:pt x="1012" y="1929"/>
                    <a:pt x="941" y="1775"/>
                    <a:pt x="941" y="1596"/>
                  </a:cubicBezTo>
                  <a:cubicBezTo>
                    <a:pt x="941" y="1417"/>
                    <a:pt x="1012" y="1251"/>
                    <a:pt x="1132" y="1132"/>
                  </a:cubicBezTo>
                  <a:cubicBezTo>
                    <a:pt x="1251" y="1013"/>
                    <a:pt x="1405" y="941"/>
                    <a:pt x="1596" y="941"/>
                  </a:cubicBezTo>
                  <a:close/>
                  <a:moveTo>
                    <a:pt x="1596" y="1"/>
                  </a:moveTo>
                  <a:cubicBezTo>
                    <a:pt x="715" y="1"/>
                    <a:pt x="0" y="715"/>
                    <a:pt x="0" y="1596"/>
                  </a:cubicBezTo>
                  <a:cubicBezTo>
                    <a:pt x="0" y="2477"/>
                    <a:pt x="715" y="3191"/>
                    <a:pt x="1596" y="3191"/>
                  </a:cubicBezTo>
                  <a:lnTo>
                    <a:pt x="8942" y="3191"/>
                  </a:lnTo>
                  <a:cubicBezTo>
                    <a:pt x="9811" y="3191"/>
                    <a:pt x="10526" y="2465"/>
                    <a:pt x="10526" y="1596"/>
                  </a:cubicBezTo>
                  <a:cubicBezTo>
                    <a:pt x="10526" y="715"/>
                    <a:pt x="9811" y="1"/>
                    <a:pt x="8942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grpSp>
        <p:nvGrpSpPr>
          <p:cNvPr id="56" name="Google Shape;1581;p70">
            <a:extLst>
              <a:ext uri="{FF2B5EF4-FFF2-40B4-BE49-F238E27FC236}">
                <a16:creationId xmlns:a16="http://schemas.microsoft.com/office/drawing/2014/main" id="{4997297C-C16A-420D-A1D2-75AB5D5CC2E3}"/>
              </a:ext>
            </a:extLst>
          </p:cNvPr>
          <p:cNvGrpSpPr/>
          <p:nvPr/>
        </p:nvGrpSpPr>
        <p:grpSpPr>
          <a:xfrm>
            <a:off x="5342966" y="2250140"/>
            <a:ext cx="3534334" cy="2893360"/>
            <a:chOff x="2802425" y="1540800"/>
            <a:chExt cx="2015150" cy="2630100"/>
          </a:xfrm>
          <a:solidFill>
            <a:srgbClr val="00C4C4"/>
          </a:solidFill>
        </p:grpSpPr>
        <p:sp>
          <p:nvSpPr>
            <p:cNvPr id="57" name="Google Shape;1582;p70">
              <a:extLst>
                <a:ext uri="{FF2B5EF4-FFF2-40B4-BE49-F238E27FC236}">
                  <a16:creationId xmlns:a16="http://schemas.microsoft.com/office/drawing/2014/main" id="{C08A6064-B393-4E60-877B-61AED1259CD2}"/>
                </a:ext>
              </a:extLst>
            </p:cNvPr>
            <p:cNvSpPr/>
            <p:nvPr/>
          </p:nvSpPr>
          <p:spPr>
            <a:xfrm>
              <a:off x="2802425" y="1540800"/>
              <a:ext cx="2015150" cy="2630100"/>
            </a:xfrm>
            <a:custGeom>
              <a:avLst/>
              <a:gdLst/>
              <a:ahLst/>
              <a:cxnLst/>
              <a:rect l="l" t="t" r="r" b="b"/>
              <a:pathLst>
                <a:path w="80606" h="105204" extrusionOk="0">
                  <a:moveTo>
                    <a:pt x="76510" y="703"/>
                  </a:moveTo>
                  <a:cubicBezTo>
                    <a:pt x="77415" y="703"/>
                    <a:pt x="78260" y="1060"/>
                    <a:pt x="78903" y="1703"/>
                  </a:cubicBezTo>
                  <a:cubicBezTo>
                    <a:pt x="79546" y="2346"/>
                    <a:pt x="79903" y="3191"/>
                    <a:pt x="79903" y="4096"/>
                  </a:cubicBezTo>
                  <a:lnTo>
                    <a:pt x="79903" y="101108"/>
                  </a:lnTo>
                  <a:cubicBezTo>
                    <a:pt x="79903" y="102013"/>
                    <a:pt x="79546" y="102858"/>
                    <a:pt x="78903" y="103501"/>
                  </a:cubicBezTo>
                  <a:cubicBezTo>
                    <a:pt x="78260" y="104144"/>
                    <a:pt x="77415" y="104501"/>
                    <a:pt x="76510" y="104501"/>
                  </a:cubicBezTo>
                  <a:lnTo>
                    <a:pt x="4096" y="104501"/>
                  </a:lnTo>
                  <a:cubicBezTo>
                    <a:pt x="3191" y="104501"/>
                    <a:pt x="2346" y="104144"/>
                    <a:pt x="1703" y="103501"/>
                  </a:cubicBezTo>
                  <a:cubicBezTo>
                    <a:pt x="1060" y="102858"/>
                    <a:pt x="715" y="102013"/>
                    <a:pt x="715" y="101108"/>
                  </a:cubicBezTo>
                  <a:lnTo>
                    <a:pt x="715" y="4096"/>
                  </a:lnTo>
                  <a:cubicBezTo>
                    <a:pt x="715" y="3191"/>
                    <a:pt x="1060" y="2346"/>
                    <a:pt x="1703" y="1703"/>
                  </a:cubicBezTo>
                  <a:cubicBezTo>
                    <a:pt x="2346" y="1060"/>
                    <a:pt x="3191" y="703"/>
                    <a:pt x="4096" y="703"/>
                  </a:cubicBezTo>
                  <a:close/>
                  <a:moveTo>
                    <a:pt x="4096" y="0"/>
                  </a:moveTo>
                  <a:cubicBezTo>
                    <a:pt x="1846" y="0"/>
                    <a:pt x="0" y="1834"/>
                    <a:pt x="0" y="4096"/>
                  </a:cubicBezTo>
                  <a:lnTo>
                    <a:pt x="0" y="101108"/>
                  </a:lnTo>
                  <a:cubicBezTo>
                    <a:pt x="0" y="103370"/>
                    <a:pt x="1846" y="105204"/>
                    <a:pt x="4096" y="105204"/>
                  </a:cubicBezTo>
                  <a:lnTo>
                    <a:pt x="76510" y="105204"/>
                  </a:lnTo>
                  <a:cubicBezTo>
                    <a:pt x="78772" y="105204"/>
                    <a:pt x="80606" y="103370"/>
                    <a:pt x="80606" y="101108"/>
                  </a:cubicBezTo>
                  <a:lnTo>
                    <a:pt x="80606" y="4096"/>
                  </a:lnTo>
                  <a:cubicBezTo>
                    <a:pt x="80606" y="1834"/>
                    <a:pt x="78772" y="0"/>
                    <a:pt x="76510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583;p70">
              <a:extLst>
                <a:ext uri="{FF2B5EF4-FFF2-40B4-BE49-F238E27FC236}">
                  <a16:creationId xmlns:a16="http://schemas.microsoft.com/office/drawing/2014/main" id="{C887C8E1-507A-4557-B38A-2558060A471D}"/>
                </a:ext>
              </a:extLst>
            </p:cNvPr>
            <p:cNvSpPr/>
            <p:nvPr/>
          </p:nvSpPr>
          <p:spPr>
            <a:xfrm>
              <a:off x="3696575" y="3979200"/>
              <a:ext cx="226850" cy="78600"/>
            </a:xfrm>
            <a:custGeom>
              <a:avLst/>
              <a:gdLst/>
              <a:ahLst/>
              <a:cxnLst/>
              <a:rect l="l" t="t" r="r" b="b"/>
              <a:pathLst>
                <a:path w="9074" h="3144" extrusionOk="0">
                  <a:moveTo>
                    <a:pt x="7502" y="714"/>
                  </a:moveTo>
                  <a:cubicBezTo>
                    <a:pt x="7978" y="714"/>
                    <a:pt x="8371" y="1095"/>
                    <a:pt x="8371" y="1572"/>
                  </a:cubicBezTo>
                  <a:cubicBezTo>
                    <a:pt x="8371" y="2048"/>
                    <a:pt x="7978" y="2441"/>
                    <a:pt x="7502" y="2441"/>
                  </a:cubicBezTo>
                  <a:lnTo>
                    <a:pt x="1572" y="2441"/>
                  </a:lnTo>
                  <a:cubicBezTo>
                    <a:pt x="1096" y="2441"/>
                    <a:pt x="703" y="2048"/>
                    <a:pt x="703" y="1572"/>
                  </a:cubicBezTo>
                  <a:cubicBezTo>
                    <a:pt x="703" y="1095"/>
                    <a:pt x="1096" y="714"/>
                    <a:pt x="1572" y="714"/>
                  </a:cubicBezTo>
                  <a:close/>
                  <a:moveTo>
                    <a:pt x="1572" y="0"/>
                  </a:moveTo>
                  <a:cubicBezTo>
                    <a:pt x="703" y="0"/>
                    <a:pt x="1" y="703"/>
                    <a:pt x="1" y="1572"/>
                  </a:cubicBezTo>
                  <a:cubicBezTo>
                    <a:pt x="1" y="2441"/>
                    <a:pt x="703" y="3143"/>
                    <a:pt x="1572" y="3143"/>
                  </a:cubicBezTo>
                  <a:lnTo>
                    <a:pt x="7502" y="3143"/>
                  </a:lnTo>
                  <a:cubicBezTo>
                    <a:pt x="8371" y="3143"/>
                    <a:pt x="9073" y="2441"/>
                    <a:pt x="9073" y="1572"/>
                  </a:cubicBezTo>
                  <a:cubicBezTo>
                    <a:pt x="9073" y="703"/>
                    <a:pt x="8371" y="0"/>
                    <a:pt x="7502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584;p70">
              <a:extLst>
                <a:ext uri="{FF2B5EF4-FFF2-40B4-BE49-F238E27FC236}">
                  <a16:creationId xmlns:a16="http://schemas.microsoft.com/office/drawing/2014/main" id="{9E072973-9073-4481-8B91-E9F12F925496}"/>
                </a:ext>
              </a:extLst>
            </p:cNvPr>
            <p:cNvSpPr/>
            <p:nvPr/>
          </p:nvSpPr>
          <p:spPr>
            <a:xfrm>
              <a:off x="2896775" y="1689325"/>
              <a:ext cx="1826450" cy="2203875"/>
            </a:xfrm>
            <a:custGeom>
              <a:avLst/>
              <a:gdLst/>
              <a:ahLst/>
              <a:cxnLst/>
              <a:rect l="l" t="t" r="r" b="b"/>
              <a:pathLst>
                <a:path w="73058" h="88155" extrusionOk="0">
                  <a:moveTo>
                    <a:pt x="72355" y="703"/>
                  </a:moveTo>
                  <a:lnTo>
                    <a:pt x="72355" y="87452"/>
                  </a:lnTo>
                  <a:lnTo>
                    <a:pt x="703" y="87452"/>
                  </a:lnTo>
                  <a:lnTo>
                    <a:pt x="703" y="703"/>
                  </a:lnTo>
                  <a:close/>
                  <a:moveTo>
                    <a:pt x="358" y="1"/>
                  </a:moveTo>
                  <a:cubicBezTo>
                    <a:pt x="155" y="1"/>
                    <a:pt x="1" y="155"/>
                    <a:pt x="1" y="358"/>
                  </a:cubicBezTo>
                  <a:lnTo>
                    <a:pt x="1" y="87809"/>
                  </a:lnTo>
                  <a:cubicBezTo>
                    <a:pt x="1" y="87999"/>
                    <a:pt x="155" y="88154"/>
                    <a:pt x="358" y="88154"/>
                  </a:cubicBezTo>
                  <a:lnTo>
                    <a:pt x="72700" y="88154"/>
                  </a:lnTo>
                  <a:cubicBezTo>
                    <a:pt x="72903" y="88154"/>
                    <a:pt x="73057" y="87999"/>
                    <a:pt x="73057" y="87809"/>
                  </a:cubicBezTo>
                  <a:lnTo>
                    <a:pt x="73057" y="358"/>
                  </a:lnTo>
                  <a:cubicBezTo>
                    <a:pt x="73057" y="155"/>
                    <a:pt x="72903" y="1"/>
                    <a:pt x="72700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3C6F71AA-419B-4171-9AA2-43707E57987B}"/>
              </a:ext>
            </a:extLst>
          </p:cNvPr>
          <p:cNvSpPr/>
          <p:nvPr/>
        </p:nvSpPr>
        <p:spPr>
          <a:xfrm>
            <a:off x="5508445" y="2483241"/>
            <a:ext cx="3203377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Достижения наших учителей</a:t>
            </a:r>
          </a:p>
          <a:p>
            <a:r>
              <a:rPr lang="ru-RU" altLang="ru-RU" sz="10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Эксперты ОГЭ и ЕГЭ — 8 педагогов</a:t>
            </a:r>
          </a:p>
          <a:p>
            <a:r>
              <a:rPr lang="ru-RU" altLang="ru-RU" sz="10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Члены жюри конкурсов — 14 педагогов</a:t>
            </a:r>
          </a:p>
          <a:p>
            <a:pPr>
              <a:spcAft>
                <a:spcPts val="288"/>
              </a:spcAft>
            </a:pPr>
            <a:r>
              <a:rPr lang="ru-RU" altLang="ru-RU" sz="10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Соавторы учебников по информатике — 2 педагога</a:t>
            </a:r>
          </a:p>
          <a:p>
            <a:r>
              <a:rPr lang="ru-RU" altLang="ru-RU" sz="10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ПНПО «Лучшие учителя»</a:t>
            </a:r>
          </a:p>
          <a:p>
            <a:r>
              <a:rPr lang="ru-RU" altLang="ru-RU" sz="10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2017 год — Левшина С.В. 2018 год — Зеленина С.Б.</a:t>
            </a:r>
          </a:p>
          <a:p>
            <a:pPr>
              <a:spcAft>
                <a:spcPts val="288"/>
              </a:spcAft>
            </a:pPr>
            <a:r>
              <a:rPr lang="ru-RU" altLang="ru-RU" sz="10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2020 год — Гусева П.П. 2021 год — Шведова О.Н.</a:t>
            </a:r>
          </a:p>
          <a:p>
            <a:r>
              <a:rPr lang="ru-RU" altLang="ru-RU" sz="10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Премия </a:t>
            </a:r>
            <a:r>
              <a:rPr lang="ru-RU" altLang="ru-RU" sz="12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Правительства</a:t>
            </a:r>
            <a:r>
              <a:rPr lang="ru-RU" altLang="ru-RU" sz="10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 Санкт-Петербурга «Лучший классный руководитель»</a:t>
            </a:r>
          </a:p>
          <a:p>
            <a:r>
              <a:rPr lang="ru-RU" altLang="ru-RU" sz="10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2020 год – Глотова Ж.П.</a:t>
            </a:r>
          </a:p>
          <a:p>
            <a:r>
              <a:rPr lang="ru-RU" altLang="ru-RU" sz="1000" b="1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«Лучший руководитель образовательного учреждения»</a:t>
            </a:r>
          </a:p>
          <a:p>
            <a:r>
              <a:rPr lang="ru-RU" altLang="ru-RU" sz="10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2021 год — Титова О.А.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6755" y="39848"/>
            <a:ext cx="448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Кадровые и методические ресурсы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76755" y="-29812"/>
            <a:ext cx="1267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latin typeface="IBM Plex Sans" panose="020B0604020202020204" charset="0"/>
              </a:rPr>
              <a:t>Проектный офис</a:t>
            </a:r>
          </a:p>
        </p:txBody>
      </p:sp>
    </p:spTree>
    <p:extLst>
      <p:ext uri="{BB962C8B-B14F-4D97-AF65-F5344CB8AC3E}">
        <p14:creationId xmlns:p14="http://schemas.microsoft.com/office/powerpoint/2010/main" val="37593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81075" y="619125"/>
            <a:ext cx="7362825" cy="4267200"/>
          </a:xfrm>
          <a:prstGeom prst="rect">
            <a:avLst/>
          </a:prstGeom>
          <a:solidFill>
            <a:srgbClr val="E6E5FF">
              <a:alpha val="92941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7" name="Рисунок 276">
            <a:extLst>
              <a:ext uri="{FF2B5EF4-FFF2-40B4-BE49-F238E27FC236}">
                <a16:creationId xmlns:a16="http://schemas.microsoft.com/office/drawing/2014/main" id="{147F448F-AFD1-43DD-8132-A8CA747D1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044" y="739849"/>
            <a:ext cx="6894885" cy="40257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183" y="-29592"/>
            <a:ext cx="512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latin typeface="Cuprum" panose="020B0604020202020204" charset="0"/>
              </a:rPr>
              <a:t>Организации-партнеры</a:t>
            </a: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28277" y="1369866"/>
            <a:ext cx="2492573" cy="35691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908703" y="1428613"/>
            <a:ext cx="4159127" cy="351043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3790" y="149586"/>
            <a:ext cx="9950284" cy="477300"/>
          </a:xfrm>
        </p:spPr>
        <p:txBody>
          <a:bodyPr/>
          <a:lstStyle/>
          <a:p>
            <a:r>
              <a:rPr lang="ru-RU" altLang="ru-RU" sz="2500" dirty="0" smtClean="0">
                <a:solidFill>
                  <a:schemeClr val="accent3">
                    <a:lumMod val="75000"/>
                  </a:schemeClr>
                </a:solidFill>
              </a:rPr>
              <a:t>Интеграция общего и дополнительного образования </a:t>
            </a:r>
            <a:endParaRPr lang="ru-RU" sz="2500" dirty="0">
              <a:solidFill>
                <a:schemeClr val="accent3">
                  <a:lumMod val="75000"/>
                </a:schemeClr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076613"/>
              </p:ext>
            </p:extLst>
          </p:nvPr>
        </p:nvGraphicFramePr>
        <p:xfrm>
          <a:off x="2908704" y="1369867"/>
          <a:ext cx="4159127" cy="3510432"/>
        </p:xfrm>
        <a:graphic>
          <a:graphicData uri="http://schemas.openxmlformats.org/drawingml/2006/table">
            <a:tbl>
              <a:tblPr firstRow="1" bandRow="1">
                <a:tableStyleId>{798AB03F-488F-4FC8-8380-DD682A83B75D}</a:tableStyleId>
              </a:tblPr>
              <a:tblGrid>
                <a:gridCol w="706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6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55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8576"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ДООП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556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Учебные дисциплины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55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aseline="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Формы, интегрирующие дополнительные программы и учебные дисциплины</a:t>
                      </a:r>
                      <a:endParaRPr lang="ru-RU" sz="800" baseline="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Cuprum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B5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912">
                <a:tc rowSpan="3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«</a:t>
                      </a:r>
                      <a:r>
                        <a:rPr lang="ru-RU" sz="800" dirty="0" err="1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Спутникостроение</a:t>
                      </a: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»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Физика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География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Информатика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Технология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Зачет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091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Мультипликация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7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Предметные недели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912">
                <a:tc rowSpan="3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«Ракетостроение»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.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Физика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Математика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Технология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Наставничество, модель «ученик-ученик»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62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Исследования и проекты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День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науки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Научное общество «Икар»</a:t>
                      </a:r>
                      <a:endParaRPr lang="ru-RU" sz="8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Мастер-классы, семинары, погружение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0912">
                <a:tc rowSpan="5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«Программная обработка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космических снимков»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5">
                  <a:txBody>
                    <a:bodyPr/>
                    <a:lstStyle/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География</a:t>
                      </a:r>
                    </a:p>
                    <a:p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Информатика</a:t>
                      </a:r>
                      <a:endParaRPr lang="ru-RU" sz="8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«Погружения»,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например, «Один день из жизни конструктора»</a:t>
                      </a:r>
                      <a:endParaRPr lang="ru-RU" sz="8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0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Математическая регата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09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Олимпиады – </a:t>
                      </a:r>
                      <a:r>
                        <a:rPr lang="ru-RU" sz="800" dirty="0" err="1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интенсивы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по профильным </a:t>
                      </a:r>
                      <a:r>
                        <a:rPr lang="ru-RU" sz="800" baseline="0" dirty="0" err="1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предмеатм</a:t>
                      </a:r>
                      <a:endParaRPr lang="ru-RU" sz="8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912">
                <a:tc vMerge="1">
                  <a:txBody>
                    <a:bodyPr/>
                    <a:lstStyle/>
                    <a:p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Игротеки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576">
                <a:tc vMerge="1">
                  <a:txBody>
                    <a:bodyPr/>
                    <a:lstStyle/>
                    <a:p>
                      <a:endParaRPr lang="ru-RU" sz="700" dirty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80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Проектные смены</a:t>
                      </a:r>
                      <a:r>
                        <a:rPr lang="ru-RU" sz="800" baseline="0" dirty="0" smtClean="0">
                          <a:solidFill>
                            <a:schemeClr val="bg1">
                              <a:lumMod val="20000"/>
                              <a:lumOff val="80000"/>
                            </a:schemeClr>
                          </a:solidFill>
                          <a:latin typeface="Cuprum" panose="020B0604020202020204" charset="0"/>
                        </a:rPr>
                        <a:t> (погружение «Космический патруль», «Летные испытания ракет»)</a:t>
                      </a:r>
                      <a:endParaRPr lang="ru-RU" sz="800" dirty="0" smtClean="0">
                        <a:solidFill>
                          <a:schemeClr val="bg1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32785"/>
              </p:ext>
            </p:extLst>
          </p:nvPr>
        </p:nvGraphicFramePr>
        <p:xfrm>
          <a:off x="128100" y="1369867"/>
          <a:ext cx="2492574" cy="3799283"/>
        </p:xfrm>
        <a:graphic>
          <a:graphicData uri="http://schemas.openxmlformats.org/drawingml/2006/table">
            <a:tbl>
              <a:tblPr firstRow="1" bandRow="1">
                <a:tableStyleId>{798AB03F-488F-4FC8-8380-DD682A83B75D}</a:tableStyleId>
              </a:tblPr>
              <a:tblGrid>
                <a:gridCol w="2492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4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Исследовательские практики: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5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5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Проектная деятельность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Физика в задачах и экспериментах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4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u="none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Игровые практики: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5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9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Игротека</a:t>
                      </a:r>
                      <a:endParaRPr lang="ru-RU" sz="90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Cuprum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47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Образовательные практики:</a:t>
                      </a: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5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98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</a:t>
                      </a:r>
                      <a:r>
                        <a:rPr lang="ru-RU" sz="900" b="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</a:t>
                      </a: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ая физика / Простая наука (физика)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олимпиадных задач по математике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нестандартных задач по курсу математики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Вычислительные методы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задач с параметрами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Динамическое программирование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Олимпиадное программирование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Решение сложных задач по информатике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  <a:ea typeface="Times New Roman" panose="02020603050405020304" pitchFamily="18" charset="0"/>
                        </a:rPr>
                        <a:t>Решение практических задач по географии</a:t>
                      </a:r>
                      <a:endParaRPr lang="ru-RU" sz="90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Cuprum" panose="020B060402020202020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900" dirty="0" err="1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Профориентационные</a:t>
                      </a: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 практики: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90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Cuprum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B556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8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Лицей Академии Яндекс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solidFill>
                            <a:schemeClr val="bg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Cuprum" panose="020B0604020202020204" charset="0"/>
                        </a:rPr>
                        <a:t>Программирование</a:t>
                      </a:r>
                      <a:endParaRPr lang="ru-RU" sz="900" dirty="0" smtClean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effectLst/>
                        <a:latin typeface="Cuprum" panose="020B060402020202020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299002" y="1031313"/>
            <a:ext cx="146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Будущее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88782" y="2016774"/>
            <a:ext cx="20761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  <a:ea typeface="Times New Roman" panose="02020603050405020304" pitchFamily="18" charset="0"/>
              </a:rPr>
              <a:t>Сентябрь 2022 года – открытие отделения дополнительного образования детей как структурного подразделения лицея</a:t>
            </a:r>
            <a:endParaRPr lang="ru-RU" sz="1200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2489" y="1034168"/>
            <a:ext cx="146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Настоящее</a:t>
            </a:r>
            <a:endParaRPr lang="ru-RU" sz="16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  <p:grpSp>
        <p:nvGrpSpPr>
          <p:cNvPr id="46" name="Google Shape;9767;p80"/>
          <p:cNvGrpSpPr/>
          <p:nvPr/>
        </p:nvGrpSpPr>
        <p:grpSpPr>
          <a:xfrm>
            <a:off x="7859467" y="1284916"/>
            <a:ext cx="352095" cy="593520"/>
            <a:chOff x="4066510" y="2422342"/>
            <a:chExt cx="206876" cy="348470"/>
          </a:xfrm>
        </p:grpSpPr>
        <p:sp>
          <p:nvSpPr>
            <p:cNvPr id="47" name="Google Shape;9768;p80"/>
            <p:cNvSpPr/>
            <p:nvPr/>
          </p:nvSpPr>
          <p:spPr>
            <a:xfrm>
              <a:off x="4093662" y="2737934"/>
              <a:ext cx="152334" cy="11082"/>
            </a:xfrm>
            <a:custGeom>
              <a:avLst/>
              <a:gdLst/>
              <a:ahLst/>
              <a:cxnLst/>
              <a:rect l="l" t="t" r="r" b="b"/>
              <a:pathLst>
                <a:path w="5801" h="422" extrusionOk="0">
                  <a:moveTo>
                    <a:pt x="0" y="0"/>
                  </a:moveTo>
                  <a:lnTo>
                    <a:pt x="0" y="421"/>
                  </a:lnTo>
                  <a:lnTo>
                    <a:pt x="5800" y="421"/>
                  </a:lnTo>
                  <a:lnTo>
                    <a:pt x="5800" y="0"/>
                  </a:ln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769;p80"/>
            <p:cNvSpPr/>
            <p:nvPr/>
          </p:nvSpPr>
          <p:spPr>
            <a:xfrm>
              <a:off x="4164538" y="2422342"/>
              <a:ext cx="10819" cy="348286"/>
            </a:xfrm>
            <a:custGeom>
              <a:avLst/>
              <a:gdLst/>
              <a:ahLst/>
              <a:cxnLst/>
              <a:rect l="l" t="t" r="r" b="b"/>
              <a:pathLst>
                <a:path w="412" h="13263" extrusionOk="0">
                  <a:moveTo>
                    <a:pt x="206" y="0"/>
                  </a:moveTo>
                  <a:cubicBezTo>
                    <a:pt x="103" y="0"/>
                    <a:pt x="0" y="70"/>
                    <a:pt x="0" y="208"/>
                  </a:cubicBezTo>
                  <a:lnTo>
                    <a:pt x="0" y="13061"/>
                  </a:lnTo>
                  <a:cubicBezTo>
                    <a:pt x="0" y="13176"/>
                    <a:pt x="86" y="13262"/>
                    <a:pt x="201" y="13262"/>
                  </a:cubicBezTo>
                  <a:cubicBezTo>
                    <a:pt x="316" y="13262"/>
                    <a:pt x="412" y="13176"/>
                    <a:pt x="412" y="13061"/>
                  </a:cubicBezTo>
                  <a:lnTo>
                    <a:pt x="412" y="208"/>
                  </a:lnTo>
                  <a:cubicBezTo>
                    <a:pt x="412" y="70"/>
                    <a:pt x="309" y="0"/>
                    <a:pt x="206" y="0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70;p80"/>
            <p:cNvSpPr/>
            <p:nvPr/>
          </p:nvSpPr>
          <p:spPr>
            <a:xfrm>
              <a:off x="4082344" y="2645657"/>
              <a:ext cx="33823" cy="125155"/>
            </a:xfrm>
            <a:custGeom>
              <a:avLst/>
              <a:gdLst/>
              <a:ahLst/>
              <a:cxnLst/>
              <a:rect l="l" t="t" r="r" b="b"/>
              <a:pathLst>
                <a:path w="1288" h="4766" extrusionOk="0">
                  <a:moveTo>
                    <a:pt x="1051" y="0"/>
                  </a:moveTo>
                  <a:cubicBezTo>
                    <a:pt x="962" y="0"/>
                    <a:pt x="873" y="54"/>
                    <a:pt x="853" y="174"/>
                  </a:cubicBezTo>
                  <a:lnTo>
                    <a:pt x="20" y="4519"/>
                  </a:lnTo>
                  <a:cubicBezTo>
                    <a:pt x="1" y="4634"/>
                    <a:pt x="77" y="4739"/>
                    <a:pt x="183" y="4758"/>
                  </a:cubicBezTo>
                  <a:cubicBezTo>
                    <a:pt x="192" y="4763"/>
                    <a:pt x="199" y="4765"/>
                    <a:pt x="207" y="4765"/>
                  </a:cubicBezTo>
                  <a:cubicBezTo>
                    <a:pt x="214" y="4765"/>
                    <a:pt x="221" y="4763"/>
                    <a:pt x="230" y="4758"/>
                  </a:cubicBezTo>
                  <a:cubicBezTo>
                    <a:pt x="326" y="4758"/>
                    <a:pt x="403" y="4691"/>
                    <a:pt x="431" y="4605"/>
                  </a:cubicBezTo>
                  <a:lnTo>
                    <a:pt x="1254" y="251"/>
                  </a:lnTo>
                  <a:cubicBezTo>
                    <a:pt x="1287" y="93"/>
                    <a:pt x="1169" y="0"/>
                    <a:pt x="1051" y="0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771;p80"/>
            <p:cNvSpPr/>
            <p:nvPr/>
          </p:nvSpPr>
          <p:spPr>
            <a:xfrm>
              <a:off x="4223623" y="2645578"/>
              <a:ext cx="33665" cy="125050"/>
            </a:xfrm>
            <a:custGeom>
              <a:avLst/>
              <a:gdLst/>
              <a:ahLst/>
              <a:cxnLst/>
              <a:rect l="l" t="t" r="r" b="b"/>
              <a:pathLst>
                <a:path w="1282" h="4762" extrusionOk="0">
                  <a:moveTo>
                    <a:pt x="237" y="1"/>
                  </a:moveTo>
                  <a:cubicBezTo>
                    <a:pt x="120" y="1"/>
                    <a:pt x="1" y="91"/>
                    <a:pt x="28" y="244"/>
                  </a:cubicBezTo>
                  <a:lnTo>
                    <a:pt x="861" y="4599"/>
                  </a:lnTo>
                  <a:cubicBezTo>
                    <a:pt x="880" y="4694"/>
                    <a:pt x="966" y="4761"/>
                    <a:pt x="1062" y="4761"/>
                  </a:cubicBezTo>
                  <a:lnTo>
                    <a:pt x="1100" y="4761"/>
                  </a:lnTo>
                  <a:cubicBezTo>
                    <a:pt x="1215" y="4732"/>
                    <a:pt x="1282" y="4627"/>
                    <a:pt x="1263" y="4522"/>
                  </a:cubicBezTo>
                  <a:lnTo>
                    <a:pt x="440" y="167"/>
                  </a:lnTo>
                  <a:cubicBezTo>
                    <a:pt x="415" y="52"/>
                    <a:pt x="326" y="1"/>
                    <a:pt x="237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772;p80"/>
            <p:cNvSpPr/>
            <p:nvPr/>
          </p:nvSpPr>
          <p:spPr>
            <a:xfrm>
              <a:off x="4164538" y="2645447"/>
              <a:ext cx="10819" cy="21875"/>
            </a:xfrm>
            <a:custGeom>
              <a:avLst/>
              <a:gdLst/>
              <a:ahLst/>
              <a:cxnLst/>
              <a:rect l="l" t="t" r="r" b="b"/>
              <a:pathLst>
                <a:path w="412" h="833" extrusionOk="0">
                  <a:moveTo>
                    <a:pt x="0" y="0"/>
                  </a:moveTo>
                  <a:lnTo>
                    <a:pt x="0" y="833"/>
                  </a:lnTo>
                  <a:lnTo>
                    <a:pt x="412" y="833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773;p80"/>
            <p:cNvSpPr/>
            <p:nvPr/>
          </p:nvSpPr>
          <p:spPr>
            <a:xfrm>
              <a:off x="4101462" y="2645604"/>
              <a:ext cx="14601" cy="21717"/>
            </a:xfrm>
            <a:custGeom>
              <a:avLst/>
              <a:gdLst/>
              <a:ahLst/>
              <a:cxnLst/>
              <a:rect l="l" t="t" r="r" b="b"/>
              <a:pathLst>
                <a:path w="556" h="827" extrusionOk="0">
                  <a:moveTo>
                    <a:pt x="325" y="1"/>
                  </a:moveTo>
                  <a:cubicBezTo>
                    <a:pt x="226" y="1"/>
                    <a:pt x="141" y="65"/>
                    <a:pt x="125" y="166"/>
                  </a:cubicBezTo>
                  <a:lnTo>
                    <a:pt x="0" y="827"/>
                  </a:lnTo>
                  <a:lnTo>
                    <a:pt x="421" y="827"/>
                  </a:lnTo>
                  <a:lnTo>
                    <a:pt x="536" y="243"/>
                  </a:lnTo>
                  <a:cubicBezTo>
                    <a:pt x="555" y="128"/>
                    <a:pt x="479" y="23"/>
                    <a:pt x="364" y="4"/>
                  </a:cubicBezTo>
                  <a:cubicBezTo>
                    <a:pt x="351" y="2"/>
                    <a:pt x="338" y="1"/>
                    <a:pt x="325" y="1"/>
                  </a:cubicBez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774;p80"/>
            <p:cNvSpPr/>
            <p:nvPr/>
          </p:nvSpPr>
          <p:spPr>
            <a:xfrm>
              <a:off x="4223623" y="2645578"/>
              <a:ext cx="14811" cy="21743"/>
            </a:xfrm>
            <a:custGeom>
              <a:avLst/>
              <a:gdLst/>
              <a:ahLst/>
              <a:cxnLst/>
              <a:rect l="l" t="t" r="r" b="b"/>
              <a:pathLst>
                <a:path w="564" h="828" extrusionOk="0">
                  <a:moveTo>
                    <a:pt x="237" y="1"/>
                  </a:moveTo>
                  <a:cubicBezTo>
                    <a:pt x="120" y="1"/>
                    <a:pt x="1" y="91"/>
                    <a:pt x="28" y="244"/>
                  </a:cubicBezTo>
                  <a:lnTo>
                    <a:pt x="143" y="828"/>
                  </a:lnTo>
                  <a:lnTo>
                    <a:pt x="564" y="828"/>
                  </a:lnTo>
                  <a:lnTo>
                    <a:pt x="440" y="167"/>
                  </a:lnTo>
                  <a:cubicBezTo>
                    <a:pt x="415" y="52"/>
                    <a:pt x="326" y="1"/>
                    <a:pt x="237" y="1"/>
                  </a:cubicBezTo>
                  <a:close/>
                </a:path>
              </a:pathLst>
            </a:custGeom>
            <a:solidFill>
              <a:srgbClr val="99A8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775;p80"/>
            <p:cNvSpPr/>
            <p:nvPr/>
          </p:nvSpPr>
          <p:spPr>
            <a:xfrm>
              <a:off x="4077329" y="2460471"/>
              <a:ext cx="185002" cy="196057"/>
            </a:xfrm>
            <a:custGeom>
              <a:avLst/>
              <a:gdLst/>
              <a:ahLst/>
              <a:cxnLst/>
              <a:rect l="l" t="t" r="r" b="b"/>
              <a:pathLst>
                <a:path w="7045" h="7466" extrusionOk="0">
                  <a:moveTo>
                    <a:pt x="0" y="1"/>
                  </a:moveTo>
                  <a:lnTo>
                    <a:pt x="0" y="7255"/>
                  </a:lnTo>
                  <a:cubicBezTo>
                    <a:pt x="0" y="7370"/>
                    <a:pt x="96" y="7465"/>
                    <a:pt x="211" y="7465"/>
                  </a:cubicBezTo>
                  <a:lnTo>
                    <a:pt x="6843" y="7465"/>
                  </a:lnTo>
                  <a:cubicBezTo>
                    <a:pt x="6958" y="7465"/>
                    <a:pt x="7044" y="7370"/>
                    <a:pt x="7044" y="7255"/>
                  </a:cubicBezTo>
                  <a:lnTo>
                    <a:pt x="7044" y="1"/>
                  </a:ln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776;p80"/>
            <p:cNvSpPr/>
            <p:nvPr/>
          </p:nvSpPr>
          <p:spPr>
            <a:xfrm>
              <a:off x="4077329" y="2460471"/>
              <a:ext cx="185002" cy="16360"/>
            </a:xfrm>
            <a:custGeom>
              <a:avLst/>
              <a:gdLst/>
              <a:ahLst/>
              <a:cxnLst/>
              <a:rect l="l" t="t" r="r" b="b"/>
              <a:pathLst>
                <a:path w="7045" h="623" extrusionOk="0">
                  <a:moveTo>
                    <a:pt x="0" y="1"/>
                  </a:moveTo>
                  <a:lnTo>
                    <a:pt x="0" y="623"/>
                  </a:lnTo>
                  <a:lnTo>
                    <a:pt x="7044" y="623"/>
                  </a:lnTo>
                  <a:lnTo>
                    <a:pt x="7044" y="1"/>
                  </a:lnTo>
                  <a:close/>
                </a:path>
              </a:pathLst>
            </a:custGeom>
            <a:solidFill>
              <a:srgbClr val="C3CD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777;p80"/>
            <p:cNvSpPr/>
            <p:nvPr/>
          </p:nvSpPr>
          <p:spPr>
            <a:xfrm>
              <a:off x="4066510" y="2444137"/>
              <a:ext cx="206876" cy="21901"/>
            </a:xfrm>
            <a:custGeom>
              <a:avLst/>
              <a:gdLst/>
              <a:ahLst/>
              <a:cxnLst/>
              <a:rect l="l" t="t" r="r" b="b"/>
              <a:pathLst>
                <a:path w="7878" h="834" extrusionOk="0">
                  <a:moveTo>
                    <a:pt x="211" y="0"/>
                  </a:moveTo>
                  <a:cubicBezTo>
                    <a:pt x="97" y="0"/>
                    <a:pt x="1" y="96"/>
                    <a:pt x="1" y="211"/>
                  </a:cubicBezTo>
                  <a:lnTo>
                    <a:pt x="1" y="623"/>
                  </a:lnTo>
                  <a:cubicBezTo>
                    <a:pt x="1" y="737"/>
                    <a:pt x="97" y="833"/>
                    <a:pt x="211" y="833"/>
                  </a:cubicBezTo>
                  <a:lnTo>
                    <a:pt x="7667" y="833"/>
                  </a:lnTo>
                  <a:cubicBezTo>
                    <a:pt x="7781" y="833"/>
                    <a:pt x="7877" y="737"/>
                    <a:pt x="7877" y="623"/>
                  </a:cubicBezTo>
                  <a:lnTo>
                    <a:pt x="7877" y="211"/>
                  </a:lnTo>
                  <a:cubicBezTo>
                    <a:pt x="7877" y="96"/>
                    <a:pt x="7781" y="0"/>
                    <a:pt x="7667" y="0"/>
                  </a:cubicBezTo>
                  <a:close/>
                </a:path>
              </a:pathLst>
            </a:custGeom>
            <a:solidFill>
              <a:srgbClr val="BBC6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778;p80"/>
            <p:cNvSpPr/>
            <p:nvPr/>
          </p:nvSpPr>
          <p:spPr>
            <a:xfrm>
              <a:off x="4094161" y="2508186"/>
              <a:ext cx="148185" cy="106563"/>
            </a:xfrm>
            <a:custGeom>
              <a:avLst/>
              <a:gdLst/>
              <a:ahLst/>
              <a:cxnLst/>
              <a:rect l="l" t="t" r="r" b="b"/>
              <a:pathLst>
                <a:path w="5643" h="4058" extrusionOk="0">
                  <a:moveTo>
                    <a:pt x="4309" y="1"/>
                  </a:moveTo>
                  <a:cubicBezTo>
                    <a:pt x="3969" y="1"/>
                    <a:pt x="3972" y="519"/>
                    <a:pt x="4318" y="519"/>
                  </a:cubicBezTo>
                  <a:cubicBezTo>
                    <a:pt x="4324" y="519"/>
                    <a:pt x="4330" y="519"/>
                    <a:pt x="4336" y="519"/>
                  </a:cubicBezTo>
                  <a:lnTo>
                    <a:pt x="4738" y="519"/>
                  </a:lnTo>
                  <a:lnTo>
                    <a:pt x="2987" y="2280"/>
                  </a:lnTo>
                  <a:lnTo>
                    <a:pt x="2594" y="1887"/>
                  </a:lnTo>
                  <a:cubicBezTo>
                    <a:pt x="2503" y="1796"/>
                    <a:pt x="2384" y="1751"/>
                    <a:pt x="2264" y="1751"/>
                  </a:cubicBezTo>
                  <a:cubicBezTo>
                    <a:pt x="2144" y="1751"/>
                    <a:pt x="2025" y="1796"/>
                    <a:pt x="1934" y="1887"/>
                  </a:cubicBezTo>
                  <a:lnTo>
                    <a:pt x="211" y="3600"/>
                  </a:lnTo>
                  <a:cubicBezTo>
                    <a:pt x="0" y="3782"/>
                    <a:pt x="182" y="4058"/>
                    <a:pt x="390" y="4058"/>
                  </a:cubicBezTo>
                  <a:cubicBezTo>
                    <a:pt x="456" y="4058"/>
                    <a:pt x="525" y="4031"/>
                    <a:pt x="584" y="3964"/>
                  </a:cubicBezTo>
                  <a:lnTo>
                    <a:pt x="2259" y="2280"/>
                  </a:lnTo>
                  <a:lnTo>
                    <a:pt x="2661" y="2672"/>
                  </a:lnTo>
                  <a:cubicBezTo>
                    <a:pt x="2752" y="2763"/>
                    <a:pt x="2872" y="2808"/>
                    <a:pt x="2991" y="2808"/>
                  </a:cubicBezTo>
                  <a:cubicBezTo>
                    <a:pt x="3111" y="2808"/>
                    <a:pt x="3231" y="2763"/>
                    <a:pt x="3321" y="2672"/>
                  </a:cubicBezTo>
                  <a:lnTo>
                    <a:pt x="5111" y="882"/>
                  </a:lnTo>
                  <a:lnTo>
                    <a:pt x="5111" y="1294"/>
                  </a:lnTo>
                  <a:cubicBezTo>
                    <a:pt x="5097" y="1476"/>
                    <a:pt x="5233" y="1567"/>
                    <a:pt x="5370" y="1567"/>
                  </a:cubicBezTo>
                  <a:cubicBezTo>
                    <a:pt x="5506" y="1567"/>
                    <a:pt x="5642" y="1476"/>
                    <a:pt x="5628" y="1294"/>
                  </a:cubicBezTo>
                  <a:lnTo>
                    <a:pt x="5628" y="260"/>
                  </a:lnTo>
                  <a:cubicBezTo>
                    <a:pt x="5628" y="117"/>
                    <a:pt x="5513" y="2"/>
                    <a:pt x="5370" y="2"/>
                  </a:cubicBezTo>
                  <a:lnTo>
                    <a:pt x="4336" y="2"/>
                  </a:lnTo>
                  <a:cubicBezTo>
                    <a:pt x="4327" y="1"/>
                    <a:pt x="4318" y="1"/>
                    <a:pt x="4309" y="1"/>
                  </a:cubicBezTo>
                  <a:close/>
                </a:path>
              </a:pathLst>
            </a:custGeom>
            <a:solidFill>
              <a:srgbClr val="3049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779;p80"/>
            <p:cNvSpPr/>
            <p:nvPr/>
          </p:nvSpPr>
          <p:spPr>
            <a:xfrm>
              <a:off x="4066510" y="2454930"/>
              <a:ext cx="206876" cy="11108"/>
            </a:xfrm>
            <a:custGeom>
              <a:avLst/>
              <a:gdLst/>
              <a:ahLst/>
              <a:cxnLst/>
              <a:rect l="l" t="t" r="r" b="b"/>
              <a:pathLst>
                <a:path w="7878" h="423" extrusionOk="0">
                  <a:moveTo>
                    <a:pt x="211" y="1"/>
                  </a:moveTo>
                  <a:cubicBezTo>
                    <a:pt x="97" y="1"/>
                    <a:pt x="1" y="97"/>
                    <a:pt x="1" y="212"/>
                  </a:cubicBezTo>
                  <a:cubicBezTo>
                    <a:pt x="1" y="326"/>
                    <a:pt x="97" y="422"/>
                    <a:pt x="211" y="422"/>
                  </a:cubicBezTo>
                  <a:lnTo>
                    <a:pt x="7667" y="422"/>
                  </a:lnTo>
                  <a:cubicBezTo>
                    <a:pt x="7781" y="422"/>
                    <a:pt x="7877" y="326"/>
                    <a:pt x="7877" y="212"/>
                  </a:cubicBezTo>
                  <a:cubicBezTo>
                    <a:pt x="7877" y="97"/>
                    <a:pt x="7781" y="1"/>
                    <a:pt x="7667" y="1"/>
                  </a:cubicBezTo>
                  <a:close/>
                </a:path>
              </a:pathLst>
            </a:custGeom>
            <a:solidFill>
              <a:srgbClr val="AAB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765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68"/>
          <p:cNvSpPr txBox="1">
            <a:spLocks noGrp="1"/>
          </p:cNvSpPr>
          <p:nvPr>
            <p:ph type="body" idx="1"/>
          </p:nvPr>
        </p:nvSpPr>
        <p:spPr>
          <a:xfrm>
            <a:off x="720608" y="1090284"/>
            <a:ext cx="3344869" cy="32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1050" b="1" dirty="0" smtClean="0">
                <a:latin typeface="Cuprum" panose="020B0604020202020204" charset="0"/>
                <a:cs typeface="Times New Roman" panose="02020603050405020304" pitchFamily="18" charset="0"/>
              </a:rPr>
              <a:t>Обучение </a:t>
            </a:r>
            <a:r>
              <a:rPr lang="ru-RU" altLang="ru-RU" sz="1050" b="1" dirty="0">
                <a:latin typeface="Cuprum" panose="020B0604020202020204" charset="0"/>
                <a:cs typeface="Times New Roman" panose="02020603050405020304" pitchFamily="18" charset="0"/>
              </a:rPr>
              <a:t>в инженерном классе  - целевое поступление учащихся в профильный вуз-партнер и последующее трудоустройство на </a:t>
            </a:r>
            <a:r>
              <a:rPr lang="ru-RU" altLang="ru-RU" sz="1050" b="1" dirty="0" smtClean="0">
                <a:latin typeface="Cuprum" panose="020B0604020202020204" charset="0"/>
                <a:cs typeface="Times New Roman" panose="02020603050405020304" pitchFamily="18" charset="0"/>
              </a:rPr>
              <a:t>предприятия-партнеры</a:t>
            </a:r>
            <a:endParaRPr lang="ru-RU" altLang="ru-RU" sz="1050" b="1" dirty="0">
              <a:latin typeface="Cuprum" panose="020B060402020202020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1050" b="1" dirty="0">
                <a:latin typeface="Cuprum" panose="020B0604020202020204" charset="0"/>
                <a:cs typeface="Times New Roman" panose="02020603050405020304" pitchFamily="18" charset="0"/>
              </a:rPr>
              <a:t>«Школа-вуз-предприятие» как образовательная траектория углубленного изучения физики, математики, информатики и практико-ориентированных </a:t>
            </a:r>
            <a:r>
              <a:rPr lang="ru-RU" altLang="ru-RU" sz="1050" b="1" dirty="0" err="1">
                <a:latin typeface="Cuprum" panose="020B0604020202020204" charset="0"/>
                <a:cs typeface="Times New Roman" panose="02020603050405020304" pitchFamily="18" charset="0"/>
              </a:rPr>
              <a:t>мероприятияй</a:t>
            </a:r>
            <a:r>
              <a:rPr lang="ru-RU" altLang="ru-RU" sz="1050" b="1" dirty="0">
                <a:latin typeface="Cuprum" panose="020B0604020202020204" charset="0"/>
                <a:cs typeface="Times New Roman" panose="02020603050405020304" pitchFamily="18" charset="0"/>
              </a:rPr>
              <a:t> и дисциплин вне рамок учебной </a:t>
            </a:r>
            <a:r>
              <a:rPr lang="ru-RU" altLang="ru-RU" sz="1050" b="1" dirty="0" smtClean="0">
                <a:latin typeface="Cuprum" panose="020B0604020202020204" charset="0"/>
                <a:cs typeface="Times New Roman" panose="02020603050405020304" pitchFamily="18" charset="0"/>
              </a:rPr>
              <a:t>деятельности</a:t>
            </a:r>
            <a:endParaRPr lang="ru-RU" altLang="ru-RU" sz="1050" b="1" dirty="0">
              <a:latin typeface="Cuprum" panose="020B060402020202020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1050" b="1" dirty="0">
                <a:latin typeface="Cuprum" panose="020B0604020202020204" charset="0"/>
                <a:cs typeface="Times New Roman" panose="02020603050405020304" pitchFamily="18" charset="0"/>
              </a:rPr>
              <a:t>Популяризация космической науки на уровне школьного образования. Развитие и поддержка познавательного интереса учащихся к исследованию космоса, истории космонавтики, космической </a:t>
            </a:r>
            <a:r>
              <a:rPr lang="ru-RU" altLang="ru-RU" sz="1050" b="1" dirty="0" smtClean="0">
                <a:latin typeface="Cuprum" panose="020B0604020202020204" charset="0"/>
                <a:cs typeface="Times New Roman" panose="02020603050405020304" pitchFamily="18" charset="0"/>
              </a:rPr>
              <a:t>техники</a:t>
            </a:r>
            <a:endParaRPr lang="ru-RU" altLang="ru-RU" sz="1050" b="1" dirty="0">
              <a:latin typeface="Cuprum" panose="020B0604020202020204" charset="0"/>
              <a:cs typeface="Times New Roman" panose="02020603050405020304" pitchFamily="18" charset="0"/>
            </a:endParaRPr>
          </a:p>
          <a:p>
            <a:pPr marL="0" marR="5080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000" dirty="0">
              <a:latin typeface="Cuprum" panose="020B0604020202020204" charset="0"/>
            </a:endParaRPr>
          </a:p>
          <a:p>
            <a:pPr marL="0" marR="5080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000" dirty="0">
              <a:latin typeface="Cuprum" panose="020B0604020202020204" charset="0"/>
            </a:endParaRPr>
          </a:p>
          <a:p>
            <a:pPr marL="0" marR="5080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000" dirty="0">
              <a:latin typeface="Cuprum" panose="020B0604020202020204" charset="0"/>
            </a:endParaRPr>
          </a:p>
        </p:txBody>
      </p:sp>
      <p:sp>
        <p:nvSpPr>
          <p:cNvPr id="7" name="Google Shape;2591;p68"/>
          <p:cNvSpPr txBox="1">
            <a:spLocks noGrp="1"/>
          </p:cNvSpPr>
          <p:nvPr>
            <p:ph type="body" idx="2"/>
          </p:nvPr>
        </p:nvSpPr>
        <p:spPr>
          <a:xfrm>
            <a:off x="4141166" y="948616"/>
            <a:ext cx="4339572" cy="322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endParaRPr lang="ru-RU" altLang="ru-RU" sz="800" dirty="0" smtClean="0">
              <a:latin typeface="Cuprum" panose="020B0604020202020204" charset="0"/>
            </a:endParaRPr>
          </a:p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800" b="1" dirty="0" smtClean="0">
                <a:latin typeface="Cuprum" panose="020B0604020202020204" charset="0"/>
              </a:rPr>
              <a:t>Подготовка </a:t>
            </a:r>
            <a:r>
              <a:rPr lang="ru-RU" altLang="ru-RU" sz="800" b="1" dirty="0">
                <a:latin typeface="Cuprum" panose="020B0604020202020204" charset="0"/>
              </a:rPr>
              <a:t>школьников города к участию в олимпиаде НТИ (профиль «Спутниковые системы»), в аэрокосмических олимпиадах по физике, математике, информатике, всероссийской олимпиаде по метрологии «Математика в метрологии</a:t>
            </a:r>
            <a:r>
              <a:rPr lang="ru-RU" altLang="ru-RU" sz="800" b="1" dirty="0" smtClean="0">
                <a:latin typeface="Cuprum" panose="020B0604020202020204" charset="0"/>
              </a:rPr>
              <a:t>» </a:t>
            </a:r>
            <a:endParaRPr lang="ru-RU" altLang="ru-RU" sz="800" b="1" dirty="0" smtClean="0">
              <a:latin typeface="Cuprum" panose="020B060402020202020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800" b="1" dirty="0">
                <a:latin typeface="Cuprum" panose="020B0604020202020204" charset="0"/>
                <a:cs typeface="Times New Roman" panose="02020603050405020304" pitchFamily="18" charset="0"/>
              </a:rPr>
              <a:t>Распространение опыта и дальнейшее участие в программе «Дежурный по планете» (совместный проект ГК «</a:t>
            </a:r>
            <a:r>
              <a:rPr lang="ru-RU" altLang="ru-RU" sz="800" b="1" dirty="0" err="1">
                <a:latin typeface="Cuprum" panose="020B0604020202020204" charset="0"/>
                <a:cs typeface="Times New Roman" panose="02020603050405020304" pitchFamily="18" charset="0"/>
              </a:rPr>
              <a:t>Роскосмос</a:t>
            </a:r>
            <a:r>
              <a:rPr lang="ru-RU" altLang="ru-RU" sz="800" b="1" dirty="0">
                <a:latin typeface="Cuprum" panose="020B0604020202020204" charset="0"/>
                <a:cs typeface="Times New Roman" panose="02020603050405020304" pitchFamily="18" charset="0"/>
              </a:rPr>
              <a:t>», Фонда содействия инновациям, Фонда «Талант и Успех» и </a:t>
            </a:r>
            <a:r>
              <a:rPr lang="ru-RU" altLang="ru-RU" sz="800" b="1" dirty="0" err="1">
                <a:latin typeface="Cuprum" panose="020B0604020202020204" charset="0"/>
                <a:cs typeface="Times New Roman" panose="02020603050405020304" pitchFamily="18" charset="0"/>
              </a:rPr>
              <a:t>Сколковского</a:t>
            </a:r>
            <a:r>
              <a:rPr lang="ru-RU" altLang="ru-RU" sz="800" b="1" dirty="0">
                <a:latin typeface="Cuprum" panose="020B0604020202020204" charset="0"/>
                <a:cs typeface="Times New Roman" panose="02020603050405020304" pitchFamily="18" charset="0"/>
              </a:rPr>
              <a:t> института науки и технологий, направление «Прикладные космические системы</a:t>
            </a:r>
            <a:r>
              <a:rPr lang="ru-RU" altLang="ru-RU" sz="800" b="1" dirty="0" smtClean="0">
                <a:latin typeface="Cuprum" panose="020B0604020202020204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800" b="1" dirty="0">
                <a:latin typeface="Cuprum" panose="020B0604020202020204" charset="0"/>
              </a:rPr>
              <a:t>Диссеминация опыта работы на оборудовании и представление разработанных методических материалов для учителей района и города. </a:t>
            </a:r>
            <a:endParaRPr lang="ru-RU" altLang="ru-RU" sz="800" b="1" dirty="0" smtClean="0">
              <a:latin typeface="Cuprum" panose="020B0604020202020204" charset="0"/>
            </a:endParaRPr>
          </a:p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800" b="1" dirty="0">
                <a:latin typeface="Cuprum" panose="020B0604020202020204" charset="0"/>
              </a:rPr>
              <a:t>Разработка атласа «Космические профессии будущего» для школьников, родителей и педагогов в рамках проектной работы и его распространение в городе. </a:t>
            </a:r>
          </a:p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800" b="1" dirty="0">
                <a:latin typeface="Cuprum" panose="020B0604020202020204" charset="0"/>
              </a:rPr>
              <a:t>Распространение набора авторских игр по космической тематике, сценариев и материалов для организации и проведения игротеки.</a:t>
            </a:r>
          </a:p>
          <a:p>
            <a:pPr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Font typeface="Wingdings" panose="05000000000000000000" pitchFamily="2" charset="2"/>
              <a:buChar char=""/>
            </a:pPr>
            <a:r>
              <a:rPr lang="ru-RU" altLang="ru-RU" sz="800" b="1" dirty="0">
                <a:latin typeface="Cuprum" panose="020B0604020202020204" charset="0"/>
              </a:rPr>
              <a:t>Распространение банка олимпиадных заданий по метрологии для подготовки к олимпиадам по метрологии талантливых учащихся Санкт-Петербурга.</a:t>
            </a:r>
          </a:p>
          <a:p>
            <a:pPr marL="101600" indent="0">
              <a:lnSpc>
                <a:spcPct val="106000"/>
              </a:lnSpc>
              <a:spcBef>
                <a:spcPts val="1293"/>
              </a:spcBef>
              <a:spcAft>
                <a:spcPts val="726"/>
              </a:spcAft>
              <a:buSzPct val="45000"/>
              <a:buNone/>
            </a:pPr>
            <a:endParaRPr sz="1000" dirty="0">
              <a:latin typeface="Cuprum" panose="020B0604020202020204" charset="0"/>
            </a:endParaRPr>
          </a:p>
          <a:p>
            <a:pPr marL="0" marR="5080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000" dirty="0">
              <a:latin typeface="Cuprum" panose="020B0604020202020204" charset="0"/>
            </a:endParaRPr>
          </a:p>
          <a:p>
            <a:pPr marL="0" marR="50800" lvl="0" indent="0" algn="l" rtl="0">
              <a:spcBef>
                <a:spcPts val="100"/>
              </a:spcBef>
              <a:spcAft>
                <a:spcPts val="0"/>
              </a:spcAft>
              <a:buNone/>
            </a:pPr>
            <a:endParaRPr sz="1000" dirty="0">
              <a:latin typeface="Cuprum" panose="020B060402020202020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E199751-3C5C-06A1-80C3-19E47029C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927" y="1090284"/>
            <a:ext cx="1054482" cy="359349"/>
          </a:xfrm>
          <a:prstGeom prst="rect">
            <a:avLst/>
          </a:prstGeom>
          <a:solidFill>
            <a:srgbClr val="3465A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638" y="1147609"/>
            <a:ext cx="2669387" cy="2446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7736" y="605306"/>
            <a:ext cx="3344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Результаты проекта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9744" y="605306"/>
            <a:ext cx="33448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3">
                    <a:lumMod val="75000"/>
                  </a:schemeClr>
                </a:solidFill>
                <a:latin typeface="Cuprum" panose="020B0604020202020204" charset="0"/>
              </a:rPr>
              <a:t>Развитие проекта</a:t>
            </a:r>
            <a:endParaRPr lang="ru-RU" sz="2000" b="1" dirty="0">
              <a:solidFill>
                <a:schemeClr val="accent3">
                  <a:lumMod val="75000"/>
                </a:schemeClr>
              </a:solidFill>
              <a:latin typeface="Cuprum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Outer Space by Slidesgo">
  <a:themeElements>
    <a:clrScheme name="Simple Light">
      <a:dk1>
        <a:srgbClr val="FFFFFF"/>
      </a:dk1>
      <a:lt1>
        <a:srgbClr val="CB5568"/>
      </a:lt1>
      <a:dk2>
        <a:srgbClr val="EE9480"/>
      </a:dk2>
      <a:lt2>
        <a:srgbClr val="FF1329"/>
      </a:lt2>
      <a:accent1>
        <a:srgbClr val="00C0C0"/>
      </a:accent1>
      <a:accent2>
        <a:srgbClr val="31B4ED"/>
      </a:accent2>
      <a:accent3>
        <a:srgbClr val="5D4682"/>
      </a:accent3>
      <a:accent4>
        <a:srgbClr val="7B5FA7"/>
      </a:accent4>
      <a:accent5>
        <a:srgbClr val="AC476D"/>
      </a:accent5>
      <a:accent6>
        <a:srgbClr val="FFE599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1278</Words>
  <Application>Microsoft Office PowerPoint</Application>
  <PresentationFormat>Экран (16:9)</PresentationFormat>
  <Paragraphs>190</Paragraphs>
  <Slides>10</Slides>
  <Notes>10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0" baseType="lpstr">
      <vt:lpstr>Angsana New</vt:lpstr>
      <vt:lpstr>Karla</vt:lpstr>
      <vt:lpstr>Archivo</vt:lpstr>
      <vt:lpstr>Cuprum</vt:lpstr>
      <vt:lpstr>Times New Roman</vt:lpstr>
      <vt:lpstr>Arial</vt:lpstr>
      <vt:lpstr>IBM Plex Sans</vt:lpstr>
      <vt:lpstr>Calibri</vt:lpstr>
      <vt:lpstr>Wingdings</vt:lpstr>
      <vt:lpstr> Outer Space by Slidesgo</vt:lpstr>
      <vt:lpstr>Цель проекта: создание открытого пространства для реализации эффективных практик в области ранней профессиональной ориентации к инженерным и космическим специальностям, популяризации инженерно-технического творчества в лицейском образовании.</vt:lpstr>
      <vt:lpstr>Возрастание потребности в кадрах с гибким нестандартным мышлением</vt:lpstr>
      <vt:lpstr>Презентация PowerPoint</vt:lpstr>
      <vt:lpstr>Презентация PowerPoint</vt:lpstr>
      <vt:lpstr>Образовательные ресурсы</vt:lpstr>
      <vt:lpstr>Презентация PowerPoint</vt:lpstr>
      <vt:lpstr>Презентация PowerPoint</vt:lpstr>
      <vt:lpstr>Интеграция общего и дополнительного образования </vt:lpstr>
      <vt:lpstr>Презентация PowerPoint</vt:lpstr>
      <vt:lpstr>Если мы не сможем полететь в космос,…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КосмоЛофт: открытое пространство для инженерно-технического творчества и профессионального самоопределения</dc:title>
  <cp:lastModifiedBy>Пользователь Windows</cp:lastModifiedBy>
  <cp:revision>33</cp:revision>
  <dcterms:modified xsi:type="dcterms:W3CDTF">2022-06-24T07:51:05Z</dcterms:modified>
</cp:coreProperties>
</file>