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7" r:id="rId7"/>
    <p:sldId id="270" r:id="rId8"/>
    <p:sldId id="269" r:id="rId9"/>
    <p:sldId id="273" r:id="rId10"/>
    <p:sldId id="268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6712" y="2748720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Подготовительная  группа  (6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5975113"/>
              </p:ext>
            </p:extLst>
          </p:nvPr>
        </p:nvGraphicFramePr>
        <p:xfrm>
          <a:off x="640081" y="1632857"/>
          <a:ext cx="7760517" cy="283388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867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 – 7 г.,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Подготовительная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«Незнайка»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мин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1ч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30мин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 мин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9262580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60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73576" y="4405234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13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70970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</a:t>
            </a:r>
            <a:r>
              <a:rPr lang="ru-RU" dirty="0" smtClean="0"/>
              <a:t>)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/>
              <a:t>Словесный (беседы о различных музыкальных жанрах) </a:t>
            </a:r>
          </a:p>
          <a:p>
            <a:pPr lvl="0"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95951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5" y="0"/>
            <a:ext cx="10422787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2542" y="523741"/>
            <a:ext cx="8915400" cy="377762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4318" y="616548"/>
            <a:ext cx="9497800" cy="624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622935">
              <a:lnSpc>
                <a:spcPct val="111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музыкально-художественной деятельности: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узнают гимн РФ;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внимательно слушает музыкальное произведение, проявляет эмоциональную отзывчивость, правильно определяет ее настроение;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имеет представление о жанрах и направлениях классической и народной музыке, творчестве разных композиторов;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воспроизводит в движениях характер музыки, владеет основными и танцевальными движениями;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выразительно и музыкально исполняет песни;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активен в театрализации, где включаются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ритмо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-интонационные игры, помогающие почувствовать выразительность и ритмичность интонаций, а также стихотворных ритмов, певучие диалоги или рассказывании. </a:t>
            </a:r>
          </a:p>
          <a:p>
            <a:pPr marL="457200" marR="622935" algn="just">
              <a:lnSpc>
                <a:spcPct val="111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к музыкальному искусству: 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общее настроение и жанр музыкального произведения (песня, танец, марш), слышит отдельные средства музыкальной выразительности (темп, динамику, тембр), динамику развития музыкального образа; 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передавать несложный ритмический рисунок;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может переносить накопленный на занятиях музыкальный опыт в самостоятельную деятельность, творчески проявляет себя в разных видах музыкальной исполнительской деятельности.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522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/>
              <a:t>Подготовительная к школе группа </a:t>
            </a:r>
            <a:r>
              <a:rPr lang="ru-RU" sz="2200" b="1" dirty="0" smtClean="0"/>
              <a:t>   6-7 лет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718599"/>
              </p:ext>
            </p:extLst>
          </p:nvPr>
        </p:nvGraphicFramePr>
        <p:xfrm>
          <a:off x="1017432" y="1167574"/>
          <a:ext cx="10509159" cy="5554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9881"/>
                <a:gridCol w="6269278"/>
              </a:tblGrid>
              <a:tr h="521319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212725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663456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Слушание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</a:t>
                      </a:r>
                    </a:p>
                    <a:p>
                      <a:pPr marL="65405" marR="622935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>
                          <a:effectLst/>
                        </a:rPr>
                        <a:t>Русская классическая музыка Зарубежная классическая музыка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 советских композиторов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1023224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3810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песни, русские народные </a:t>
                      </a:r>
                      <a:r>
                        <a:rPr lang="ru-RU" sz="1600" dirty="0" err="1">
                          <a:effectLst/>
                        </a:rPr>
                        <a:t>попевки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распевки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советских детских композиторов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современных российских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343812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510976">
                <a:tc>
                  <a:txBody>
                    <a:bodyPr/>
                    <a:lstStyle/>
                    <a:p>
                      <a:pPr marL="713105" marR="62293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Упражнения, танцы и пляски, характерные танцы, хороводы, игры,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983812">
                <a:tc>
                  <a:txBody>
                    <a:bodyPr/>
                    <a:lstStyle/>
                    <a:p>
                      <a:pPr marL="440690" marR="622935" indent="3416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Музыкально-игровое и танцевальное творчество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Танцы под музыку советских, русских, современных композиторов, танцы под русские народные мелодии- польки, вальсы, переплясы и т. д.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995931">
                <a:tc>
                  <a:txBody>
                    <a:bodyPr/>
                    <a:lstStyle/>
                    <a:p>
                      <a:pPr marL="571500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отрывки из музыкальных произведений русских классиков </a:t>
                      </a:r>
                    </a:p>
                    <a:p>
                      <a:pPr marL="24130" marR="622935" algn="l">
                        <a:lnSpc>
                          <a:spcPct val="111000"/>
                        </a:lnSpc>
                        <a:spcAft>
                          <a:spcPts val="6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     ритмические </a:t>
                      </a:r>
                      <a:r>
                        <a:rPr lang="ru-RU" sz="1600" dirty="0">
                          <a:effectLst/>
                        </a:rPr>
                        <a:t>игры  </a:t>
                      </a:r>
                      <a:r>
                        <a:rPr lang="ru-RU" sz="1600" dirty="0" smtClean="0">
                          <a:effectLst/>
                        </a:rPr>
                        <a:t>             (</a:t>
                      </a:r>
                      <a:r>
                        <a:rPr lang="ru-RU" sz="1600" dirty="0">
                          <a:effectLst/>
                        </a:rPr>
                        <a:t>интернет ресурсы)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995695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47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Задачи музыкального развития детей :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0341" y="408383"/>
            <a:ext cx="10355344" cy="3790130"/>
          </a:xfrm>
        </p:spPr>
        <p:txBody>
          <a:bodyPr>
            <a:noAutofit/>
          </a:bodyPr>
          <a:lstStyle/>
          <a:p>
            <a:pPr lvl="0" fontAlgn="base"/>
            <a:r>
              <a:rPr lang="ru-RU" sz="1200" b="1" dirty="0" smtClean="0"/>
              <a:t>Продолжать приобщать к музыкальной культуре, воспитывать художественный вкус. </a:t>
            </a:r>
          </a:p>
          <a:p>
            <a:pPr lvl="0" fontAlgn="base"/>
            <a:r>
              <a:rPr lang="ru-RU" sz="1200" b="1" dirty="0" smtClean="0"/>
              <a:t>Продолжать обогащать музыкальные впечатления, вызывать яркий, эмоциональный отклик при восприятии музыки. </a:t>
            </a:r>
          </a:p>
          <a:p>
            <a:pPr lvl="0" fontAlgn="base"/>
            <a:r>
              <a:rPr lang="ru-RU" sz="1200" b="1" dirty="0" smtClean="0"/>
              <a:t>Способствовать дальнейшему формированию певческого голоса, развитию навыков движения под музыку.</a:t>
            </a:r>
          </a:p>
          <a:p>
            <a:pPr lvl="0" fontAlgn="base"/>
            <a:r>
              <a:rPr lang="ru-RU" sz="1200" b="1" dirty="0" smtClean="0"/>
              <a:t> Обучать игре на детских музыкальных инструментах. </a:t>
            </a:r>
          </a:p>
          <a:p>
            <a:pPr lvl="0" fontAlgn="base"/>
            <a:r>
              <a:rPr lang="ru-RU" sz="1200" b="1" dirty="0" smtClean="0"/>
              <a:t>Способствовать развитию мышления, памяти, творчеством композиторов и музыкантов. </a:t>
            </a:r>
          </a:p>
          <a:p>
            <a:pPr lvl="0" fontAlgn="base"/>
            <a:r>
              <a:rPr lang="ru-RU" sz="1200" b="1" dirty="0" smtClean="0"/>
              <a:t>Познакомить с мелодией Государственного гимна Российской Федерации. </a:t>
            </a:r>
          </a:p>
          <a:p>
            <a:r>
              <a:rPr lang="ru-RU" sz="1200" b="1" dirty="0" smtClean="0"/>
              <a:t>Совершенствовать певческий голос и вокально- слуховую координацию.</a:t>
            </a:r>
          </a:p>
          <a:p>
            <a:pPr lvl="0" fontAlgn="base"/>
            <a:r>
              <a:rPr lang="ru-RU" sz="1200" b="1" dirty="0" smtClean="0"/>
              <a:t>Закреплять практические навык и выразительного исполнения песен в пределах до1- до2 октавы, учить брать дыхание и удерживать его до конца фразы.</a:t>
            </a:r>
          </a:p>
          <a:p>
            <a:pPr lvl="0" fontAlgn="base"/>
            <a:r>
              <a:rPr lang="ru-RU" sz="1200" b="1" dirty="0" smtClean="0"/>
              <a:t>Обращать внимание на дикцию. </a:t>
            </a:r>
          </a:p>
          <a:p>
            <a:pPr lvl="0" fontAlgn="base"/>
            <a:r>
              <a:rPr lang="ru-RU" sz="1200" b="1" dirty="0" smtClean="0"/>
              <a:t>Закреплять умение петь самостоятельно, индивидуально и коллективно, с сопровождением и без него. </a:t>
            </a:r>
          </a:p>
          <a:p>
            <a:r>
              <a:rPr lang="ru-RU" sz="1200" b="1" dirty="0" smtClean="0"/>
              <a:t>Способствовать дальнейшему развитию навыков танцевальных движений, умения выразительно и ритмично двигаться в соответствии с разнообразным характером музыки, и передавая в танце эмоционально- образное содержание.</a:t>
            </a:r>
          </a:p>
          <a:p>
            <a:pPr lvl="0" fontAlgn="base"/>
            <a:r>
              <a:rPr lang="ru-RU" sz="1200" b="1" dirty="0" smtClean="0"/>
              <a:t>Знакомить с национальными плясками (русские, белорусские, украинские). </a:t>
            </a:r>
          </a:p>
          <a:p>
            <a:pPr lvl="0" fontAlgn="base"/>
            <a:r>
              <a:rPr lang="ru-RU" sz="1200" b="1" dirty="0" smtClean="0"/>
              <a:t>Способствовать развитию творческой активности детей в доступных видах музыкальной исполнительской деятельности (игра в оркестре, пение, танцевальные движения), учить детей импровизировать под музыку соответствующего характера (лыжник,  конькобежец,  рыбак, ласточка).   </a:t>
            </a:r>
          </a:p>
          <a:p>
            <a:pPr lvl="0" fontAlgn="base"/>
            <a:r>
              <a:rPr lang="ru-RU" sz="1200" b="1" dirty="0" smtClean="0"/>
              <a:t>Учить самостоятельно искать способ передачи в движениях музыкальных образов. </a:t>
            </a:r>
          </a:p>
          <a:p>
            <a:pPr lvl="0" fontAlgn="base"/>
            <a:r>
              <a:rPr lang="ru-RU" sz="1200" b="1" dirty="0" smtClean="0"/>
              <a:t>Формировать музыкальные способности. </a:t>
            </a:r>
          </a:p>
          <a:p>
            <a:pPr lvl="0" fontAlgn="base"/>
            <a:r>
              <a:rPr lang="ru-RU" sz="1200" b="1" dirty="0" smtClean="0"/>
              <a:t>Знакомить с музыкальными произведениями в исполнении различных инструментов и в оркестровой обработке. </a:t>
            </a:r>
          </a:p>
          <a:p>
            <a:pPr lvl="0" fontAlgn="base"/>
            <a:r>
              <a:rPr lang="ru-RU" sz="1200" b="1" dirty="0" smtClean="0"/>
              <a:t>Учить играть на металлофоне, свирели, русских народных музыкальных инструментах: треугольниках, трещотках, погремушках. </a:t>
            </a:r>
          </a:p>
          <a:p>
            <a:pPr lvl="0" fontAlgn="base"/>
            <a:r>
              <a:rPr lang="ru-RU" sz="1200" b="1" dirty="0" smtClean="0"/>
              <a:t>Исполнять музыкальные произведения в оркестре и в ансамбле. </a:t>
            </a:r>
            <a:endParaRPr lang="ru-RU" sz="1200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48242" y="2238103"/>
          <a:ext cx="10075057" cy="4421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10.35 – 11.05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16.20 – 16.50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10.20 – 10.50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953" y="0"/>
            <a:ext cx="8911687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6656" y="640445"/>
            <a:ext cx="9806441" cy="46441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ЗАДАЧИ:</a:t>
            </a:r>
          </a:p>
          <a:p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    </a:t>
            </a:r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Приобщать детей к интересной и полезной деятельности (игра, рисование, слушание музыки и т.д.).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Развлечения </a:t>
            </a: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Формировать стремление активно  участвовать в развлечениях, общаться, быть доброжелательным и отзывчивым. Развивать творческие способности, память, воображение. Расширять представление об искусстве, традициях и обычаях народов России, закреплять умение использовать полученные  навыки в жизни. </a:t>
            </a:r>
            <a:endParaRPr lang="ru-RU" sz="1400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Праздники </a:t>
            </a: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Расширять представления детей о государственных и международных праздниках. Развивать чувство сопричастности к народным торжествам. Привлекать детей к активному, разнообразному участию в подготовке к празднику и его проведении. 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Самостоятельная деятельность </a:t>
            </a: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Формировать у детей представления о будничных и праздничных днях. Вызывать эмоционально положительное отношение к праздникам, желание активно участвовать в  их подготовке. 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Творчество </a:t>
            </a: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Совершенствовать самостоятельную   музыкально-художественную и   познавательную деятельность. Формировать потребность творчески проводить свободное время в социально значимых целях, занимаясь музыкальной, театральной и изобразительной деятельностью. Содействовать посещению музыкальных кружков.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1017</Words>
  <Application>Microsoft Office PowerPoint</Application>
  <PresentationFormat>Произвольный</PresentationFormat>
  <Paragraphs>149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Подготовительная к школе группа    6-7 лет</vt:lpstr>
      <vt:lpstr>Задачи музыкального развития детей : </vt:lpstr>
      <vt:lpstr>Расписание непрерывной образовательной деятельности на 2018-2019 учебный год   </vt:lpstr>
      <vt:lpstr>Культурно – досуговая деятельность </vt:lpstr>
      <vt:lpstr>Учебный план  непрерывной образовательной деятельности на 2018-2019 учебный год 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Елена</cp:lastModifiedBy>
  <cp:revision>29</cp:revision>
  <dcterms:created xsi:type="dcterms:W3CDTF">2016-09-27T14:34:56Z</dcterms:created>
  <dcterms:modified xsi:type="dcterms:W3CDTF">2018-06-21T05:37:18Z</dcterms:modified>
</cp:coreProperties>
</file>