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74" r:id="rId7"/>
    <p:sldId id="270" r:id="rId8"/>
    <p:sldId id="269" r:id="rId9"/>
    <p:sldId id="273" r:id="rId10"/>
    <p:sldId id="268" r:id="rId11"/>
    <p:sldId id="27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Вторая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младшая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2572520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0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3-4 г.,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Вторая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младшая группа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«Репка»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30 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10 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13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70970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959515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50215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музыкально-художественной деятельности: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 слушает музыкальное произведение, проявляет эмоциональную отзывчивость;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воспроизводит в движениях характер музыки;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 решает музыкально-двигательные задачи в сюжетных этюдах и танцах;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выразительно и музыкально исполняет несложные песни;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участвует в музыкально игре-драматизации, легко решает простые ролевые задачи, следит за развитие сюжета. </a:t>
            </a:r>
          </a:p>
          <a:p>
            <a:pPr lvl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Приобщение к музыкальному искусству: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может определить общее настроение и жанр музыкального произведения (песня, танец, марш), слышит отдельные средства музыкальной выразительности (темп, динамику, тембр)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491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2700" b="1" dirty="0"/>
              <a:t>2 Младшая группа (3-4 года)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28742693"/>
              </p:ext>
            </p:extLst>
          </p:nvPr>
        </p:nvGraphicFramePr>
        <p:xfrm>
          <a:off x="705393" y="1475775"/>
          <a:ext cx="10750732" cy="5146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5366"/>
                <a:gridCol w="5375366"/>
              </a:tblGrid>
              <a:tr h="63411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43561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1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Слушание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Произведения советских композиторов- классиков, русские 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818308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Пение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 советских композиторов и русские народные песни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придумывание колыбельных и плясовых мелодий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1020263">
                <a:tc>
                  <a:txBody>
                    <a:bodyPr/>
                    <a:lstStyle/>
                    <a:p>
                      <a:pPr marL="713105" marR="9842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игровые упражнения, хороводы и пляски, игры, характерные танцы  на музыку советских композиторов и русские 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598805" marR="622935" indent="-1143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Развитие танцевально - игрового творчества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Пляски на музыку советских детских композиторов и на русскую народную музыку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636905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1108267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954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 музыкального развития детей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8354" y="744583"/>
            <a:ext cx="10358846" cy="6113417"/>
          </a:xfrm>
        </p:spPr>
        <p:txBody>
          <a:bodyPr>
            <a:noAutofit/>
          </a:bodyPr>
          <a:lstStyle/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Воспитывать у детей эмоциональную отзывчивость на музыку.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Познакомить с тремя жанрами – песня танец и  марш.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Формировать умение узнавать знакомые песни и эмоционально на них реагировать.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слушать музыкальные произведение до конца, понимать характер музыки, узнавать и определять, сколько частей в произведении 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Развивать способность различать звуки по высоте в пределах октавы-септимы, замечать изменение в силе звучания (громко, тихо).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Совершенствовать умение различать звучание музыкальных игрушек, детских музыкальных инструментов (барабан, бубен, музыкальная шарманка и т.д.)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Способствовать развитию певческих навыков, петь без напряжения в      пределах квинты, в одном темпе со всеми, чисто произносить слова, передавать характер песни.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Формировать навыки сочинительства веселых и грустных песен.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двигаться в соответствии с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двухчастной</a:t>
            </a:r>
            <a:r>
              <a:rPr lang="ru-RU" sz="1200" b="1" i="1" dirty="0" smtClean="0">
                <a:solidFill>
                  <a:srgbClr val="FF0000"/>
                </a:solidFill>
              </a:rPr>
              <a:t> формой музыки и силой её звучания (тихо, громко), реагировать на начало звучания музыки и её окончание.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Совершенствовать навыки  основных движений (ходьба, бег), учить маршировать на месте во всеми и индивидуально.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Улучшать качество исполнения танцевальных движений: притопывать попеременно двумя ногами и одной.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Развивать умение кружиться в парах, выполнять прямой галоп, двигаться под музыку ритмично, согласно темпу и характеру музыки.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Стимулировать самостоятельное   выполнение танцевальных движений, учить точно выполнять движения, передающие характер изображаемых животных.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Знакомить детей с музыкальными инструментами: дудочкой, металлофоном, колокольчиком, погремушкой, барабаном и их звучанием.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подыгрывать на музыкальных инструментах.</a:t>
            </a:r>
            <a:endParaRPr lang="ru-RU" sz="1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9682" y="2055223"/>
          <a:ext cx="10075057" cy="4423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72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– 9.15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Акатьева Е.В.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15.45 – 16.00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– 9.15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u="sng" dirty="0" smtClean="0">
                <a:solidFill>
                  <a:srgbClr val="6600FF"/>
                </a:solidFill>
              </a:rPr>
              <a:t>ЗАДАЧИ:</a:t>
            </a:r>
          </a:p>
          <a:p>
            <a:r>
              <a:rPr lang="ru-RU" sz="2000" b="1" i="1" dirty="0" smtClean="0"/>
              <a:t> </a:t>
            </a:r>
            <a:r>
              <a:rPr lang="ru-RU" sz="2000" dirty="0" smtClean="0"/>
              <a:t>Развивать культурно - </a:t>
            </a:r>
            <a:r>
              <a:rPr lang="ru-RU" sz="2000" dirty="0" err="1" smtClean="0"/>
              <a:t>досуговую</a:t>
            </a:r>
            <a:r>
              <a:rPr lang="ru-RU" sz="2000" dirty="0" smtClean="0"/>
              <a:t> деятельность детей по интересам. Обеспечить каждому ребенку отдых, эмоциональное благополучие. Формировать умение заинтересовать себя игрой.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Развлечения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Показывать театрализованные представления. Организовывать прослушивание звукозаписей. Проводить развлечения различной тематики. Вызывать интерес к новым темам, стремиться к тому, чтобы дети получали удовольствие от увиденного и услышанного во время развлечения.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Праздники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Приобщать детей к праздничной культуре. Отмечать государственные праздники (Новый год, 8 марта).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Самостоятельная деятельность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 Побуждать детей заниматься изобразительной деятельностью, играть в разнообразные игры, поддерживать желание детей петь, танцевать, играть на музыкальных игрушках.</a:t>
            </a:r>
          </a:p>
          <a:p>
            <a:endParaRPr lang="ru-RU" sz="2000" b="1" i="1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</TotalTime>
  <Words>880</Words>
  <Application>Microsoft Office PowerPoint</Application>
  <PresentationFormat>Произвольный</PresentationFormat>
  <Paragraphs>137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2 Младшая группа (3-4 года) </vt:lpstr>
      <vt:lpstr>Задачи музыкального развития детей : </vt:lpstr>
      <vt:lpstr>Расписание непрерывной образовательной деятельности на 2018-2019 учебный год   </vt:lpstr>
      <vt:lpstr>Культурно – досуговая деятельность </vt:lpstr>
      <vt:lpstr>Учебный план  непрерывной образовательной деятельности на 2018-2019 учебный год 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Елена</cp:lastModifiedBy>
  <cp:revision>29</cp:revision>
  <dcterms:created xsi:type="dcterms:W3CDTF">2016-09-27T14:34:56Z</dcterms:created>
  <dcterms:modified xsi:type="dcterms:W3CDTF">2018-06-19T07:54:19Z</dcterms:modified>
</cp:coreProperties>
</file>