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3" r:id="rId7"/>
    <p:sldId id="270" r:id="rId8"/>
    <p:sldId id="269" r:id="rId9"/>
    <p:sldId id="273" r:id="rId10"/>
    <p:sldId id="268" r:id="rId11"/>
    <p:sldId id="27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07771" y="2452506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0" y="5466453"/>
            <a:ext cx="102543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b="1" dirty="0" smtClean="0"/>
              <a:t>Группа: Первая младшая  (2 - 3 года)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2017-2018 </a:t>
            </a:r>
            <a:r>
              <a:rPr lang="ru-RU" sz="18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20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64822" y="3768282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204870"/>
              </p:ext>
            </p:extLst>
          </p:nvPr>
        </p:nvGraphicFramePr>
        <p:xfrm>
          <a:off x="1695995" y="1225042"/>
          <a:ext cx="7356565" cy="2089849"/>
        </p:xfrm>
        <a:graphic>
          <a:graphicData uri="http://schemas.openxmlformats.org/drawingml/2006/table">
            <a:tbl>
              <a:tblPr/>
              <a:tblGrid>
                <a:gridCol w="1446563"/>
                <a:gridCol w="1631803"/>
                <a:gridCol w="1425810"/>
                <a:gridCol w="1425810"/>
                <a:gridCol w="142657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Возраст детей, группа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Продолжительность одной формы НОД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 первую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во вторую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Перерывы между формами НОД, занятиями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 – 3 г.,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Первая младшая группа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«Винни-Пух»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 мин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Не более 10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Calibri"/>
                          <a:cs typeface="Times New Roman"/>
                        </a:rPr>
                        <a:t>Не более 10мин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Не менее 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10 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мин.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13734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7097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959515"/>
      </p:ext>
    </p:extLst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136339"/>
            <a:ext cx="835587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  Вслушиваться в музыку (песню);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  Запоминать и эмоционально реагировать на нее;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  Связывать движения с музыкой в музыкально-ритмических движениях;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  Подпевать музыкальному руководителю или воспитателю в сопровождении;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</a:rPr>
              <a:t> Воспроизводить хлопками простейшие ритмические рисунки (3-5 звуков)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3644" y="0"/>
            <a:ext cx="8903080" cy="12610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Непрерывная образовательная деятельность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/>
              <a:t>1 Младшая группа (2-3года)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560557"/>
              </p:ext>
            </p:extLst>
          </p:nvPr>
        </p:nvGraphicFramePr>
        <p:xfrm>
          <a:off x="953589" y="1201784"/>
          <a:ext cx="10411097" cy="5355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1557"/>
                <a:gridCol w="6069540"/>
              </a:tblGrid>
              <a:tr h="1035380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80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marL="2940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Направление развития детей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marL="599440" marR="91440" indent="-1905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Содержание направления развития детей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436457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25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marL="5988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Слушание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Детские песни советских композиторов, русские народные песни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436457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20"/>
                        </a:spcAft>
                      </a:pPr>
                      <a:r>
                        <a:rPr lang="ru-RU" sz="2000">
                          <a:effectLst/>
                        </a:rPr>
                        <a:t> </a:t>
                      </a:r>
                    </a:p>
                    <a:p>
                      <a:pPr marL="5607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Пение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Песни советских детских композиторов, русские народные песни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447476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35"/>
                        </a:spcAft>
                      </a:pPr>
                      <a:r>
                        <a:rPr lang="ru-RU" sz="2000">
                          <a:effectLst/>
                        </a:rPr>
                        <a:t> </a:t>
                      </a:r>
                    </a:p>
                    <a:p>
                      <a:pPr marL="713105" marR="21590" indent="-152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Музыкально-ритмические движения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Упражнения и танцы под музыку советских детских композиторов, русские народные мелодии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58911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 музыкального развития детей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58983" y="1175657"/>
            <a:ext cx="9754189" cy="4774753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 Воспитывать интерес к музыке, желание слушать музыку, подпевать, выполнять простейшие танцевальные движения. </a:t>
            </a:r>
          </a:p>
          <a:p>
            <a:pPr>
              <a:buNone/>
            </a:pPr>
            <a:r>
              <a:rPr lang="ru-RU" sz="1400" b="1" dirty="0" smtClean="0"/>
              <a:t>Слушание: </a:t>
            </a:r>
          </a:p>
          <a:p>
            <a:pPr lvl="0" fontAlgn="base"/>
            <a:r>
              <a:rPr lang="ru-RU" sz="1400" b="1" dirty="0" smtClean="0"/>
              <a:t>учить детей внимательно слушать спокойные и бодрые песни, музыкальные пьесы разного характера, понимать, о чем поется, эмоционально реагировать на их содержание. </a:t>
            </a:r>
          </a:p>
          <a:p>
            <a:pPr lvl="0" fontAlgn="base"/>
            <a:r>
              <a:rPr lang="ru-RU" sz="1400" b="1" dirty="0" smtClean="0"/>
              <a:t>Учить различать звуки по высоте (звучание колокольчика, фортепиано, металлофона).</a:t>
            </a:r>
          </a:p>
          <a:p>
            <a:pPr>
              <a:buNone/>
            </a:pPr>
            <a:r>
              <a:rPr lang="ru-RU" sz="1400" b="1" dirty="0" smtClean="0"/>
              <a:t>Пение: </a:t>
            </a:r>
          </a:p>
          <a:p>
            <a:pPr lvl="0" fontAlgn="base"/>
            <a:r>
              <a:rPr lang="ru-RU" sz="1400" b="1" dirty="0" smtClean="0"/>
              <a:t>вызывать активность детей при подпевании и пении. </a:t>
            </a:r>
          </a:p>
          <a:p>
            <a:pPr lvl="0" fontAlgn="base"/>
            <a:r>
              <a:rPr lang="ru-RU" sz="1400" b="1" dirty="0" smtClean="0"/>
              <a:t>Развивать умение подпевать фразы в песне вместе с воспитателем. </a:t>
            </a:r>
          </a:p>
          <a:p>
            <a:pPr>
              <a:buNone/>
            </a:pPr>
            <a:r>
              <a:rPr lang="ru-RU" sz="1400" b="1" dirty="0" smtClean="0"/>
              <a:t>Музыкально - ритмические движения: </a:t>
            </a:r>
          </a:p>
          <a:p>
            <a:pPr lvl="0" fontAlgn="base"/>
            <a:r>
              <a:rPr lang="ru-RU" sz="1400" b="1" dirty="0" smtClean="0"/>
              <a:t>Развивать эмоциональность и образность восприятия музыки через движения, формировать способность воспринимать и воспроизводить движения, показываемые взрослыми (хлопать, притопывать, приседать). </a:t>
            </a:r>
          </a:p>
          <a:p>
            <a:pPr lvl="0" fontAlgn="base"/>
            <a:r>
              <a:rPr lang="ru-RU" sz="1400" b="1" dirty="0" smtClean="0"/>
              <a:t>Учить детей начинать движение с началом музыки и заканчивать с её окончанием. </a:t>
            </a:r>
          </a:p>
          <a:p>
            <a:pPr lvl="0" fontAlgn="base"/>
            <a:r>
              <a:rPr lang="ru-RU" sz="1400" b="1" dirty="0" smtClean="0"/>
              <a:t>Передавать образы (зайка, медведь, кошечка). </a:t>
            </a:r>
          </a:p>
          <a:p>
            <a:pPr lvl="0" fontAlgn="base"/>
            <a:r>
              <a:rPr lang="ru-RU" sz="1400" b="1" dirty="0" smtClean="0"/>
              <a:t>Совершенствовать умение ходить и бегать: на носках, тихо, мягко, легко, высоко и низко поднимая ноги. </a:t>
            </a:r>
          </a:p>
          <a:p>
            <a:pPr lvl="0" fontAlgn="base"/>
            <a:r>
              <a:rPr lang="ru-RU" sz="1400" b="1" dirty="0" smtClean="0"/>
              <a:t>Выполнять плясовые движения в кругу, врассыпную, менять движения с изменением характера музыки. </a:t>
            </a:r>
          </a:p>
          <a:p>
            <a:endParaRPr lang="ru-RU" sz="1400" b="1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деятельности</a:t>
            </a:r>
            <a:br>
              <a:rPr lang="ru-RU" sz="3100" b="1" dirty="0" smtClean="0"/>
            </a:br>
            <a:r>
              <a:rPr lang="ru-RU" sz="3100" b="1" dirty="0" smtClean="0"/>
              <a:t>на </a:t>
            </a:r>
            <a:r>
              <a:rPr lang="ru-RU" sz="3100" b="1" dirty="0" smtClean="0"/>
              <a:t>2017-2018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374367" y="2251166"/>
          <a:ext cx="10075057" cy="4456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1612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16.10 – 16.20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8.50 – 9.00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9.00 - 9.10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Музыкальное развитие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Акатьева Е.В.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8171" y="1267097"/>
            <a:ext cx="9806441" cy="4644125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ЗАДАЧИ:</a:t>
            </a:r>
          </a:p>
          <a:p>
            <a:pPr>
              <a:buNone/>
            </a:pPr>
            <a:endParaRPr lang="ru-RU" sz="10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  <a:p>
            <a:r>
              <a:rPr lang="ru-RU" sz="2000" dirty="0" smtClean="0"/>
              <a:t>Содействовать созданию эмоционально-положительного климата в группе, обеспечить чувство защищенности и комфорта. Привлекать детей к посильному участию в играх, забавах, развлечениях. </a:t>
            </a:r>
          </a:p>
          <a:p>
            <a:r>
              <a:rPr lang="ru-RU" sz="2000" dirty="0" smtClean="0"/>
              <a:t>Развивать умение следить за действиями заводных игрушек, сказочных героев, адекватно реагировать на них. Способствовать формированию навыка перевоплощения в образы сказочных героев. Отмечать праздники в соответствии с возрастными особенностями и интересами детей. </a:t>
            </a:r>
            <a:endParaRPr lang="ru-RU" sz="2000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</TotalTime>
  <Words>510</Words>
  <Application>Microsoft Office PowerPoint</Application>
  <PresentationFormat>Широкоэкранный</PresentationFormat>
  <Paragraphs>126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Comic Sans MS</vt:lpstr>
      <vt:lpstr>Times New Roman</vt:lpstr>
      <vt:lpstr>Wingdings 3</vt:lpstr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Непрерывная образовательная деятельность 1 Младшая группа (2-3года) </vt:lpstr>
      <vt:lpstr>Задачи музыкального развития детей : </vt:lpstr>
      <vt:lpstr>Расписание непрерывной образовательной деятельности на 2017-2018 учебный год   </vt:lpstr>
      <vt:lpstr>Культурно – досуговая деятельность </vt:lpstr>
      <vt:lpstr>Учебный план  непрерывной образовательной деятельности на 2017-2018 учебный год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Lenovo</cp:lastModifiedBy>
  <cp:revision>28</cp:revision>
  <dcterms:created xsi:type="dcterms:W3CDTF">2016-09-27T14:34:56Z</dcterms:created>
  <dcterms:modified xsi:type="dcterms:W3CDTF">2017-09-04T14:55:40Z</dcterms:modified>
</cp:coreProperties>
</file>